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0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9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8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5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2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1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5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B393-8367-4913-B475-E302A27BAC7C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D0E8-9249-4724-B506-DFF2104AC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82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Hasil</a:t>
            </a:r>
            <a:r>
              <a:rPr lang="en-US" b="1" dirty="0" smtClean="0"/>
              <a:t> </a:t>
            </a:r>
            <a:r>
              <a:rPr lang="en-US" b="1" dirty="0" err="1" smtClean="0"/>
              <a:t>Rumusan</a:t>
            </a:r>
            <a:r>
              <a:rPr lang="en-US" b="1" dirty="0" smtClean="0"/>
              <a:t> FGD</a:t>
            </a:r>
            <a:br>
              <a:rPr lang="en-US" b="1" dirty="0" smtClean="0"/>
            </a:br>
            <a:r>
              <a:rPr lang="en-US" b="1" dirty="0" err="1" smtClean="0"/>
              <a:t>Standar</a:t>
            </a:r>
            <a:r>
              <a:rPr lang="en-US" b="1" dirty="0" smtClean="0"/>
              <a:t> </a:t>
            </a:r>
            <a:r>
              <a:rPr lang="en-US" b="1" dirty="0" err="1" smtClean="0"/>
              <a:t>Sarana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Prasarana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(SD/MI, SMP/MTs, SMA/MA, SMK, SLB)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716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Peserta</a:t>
            </a:r>
            <a:r>
              <a:rPr lang="en-US" b="1" dirty="0" smtClean="0"/>
              <a:t> FGD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Peserta</a:t>
            </a:r>
            <a:r>
              <a:rPr lang="en-US" dirty="0" smtClean="0"/>
              <a:t>: 15 orang</a:t>
            </a:r>
          </a:p>
          <a:p>
            <a:pPr lvl="1"/>
            <a:r>
              <a:rPr lang="en-US" dirty="0" err="1" smtClean="0"/>
              <a:t>Direktorat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SD, SMP, PKLK</a:t>
            </a:r>
          </a:p>
          <a:p>
            <a:pPr lvl="1"/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, guru, </a:t>
            </a:r>
            <a:r>
              <a:rPr lang="en-US" dirty="0" err="1" smtClean="0"/>
              <a:t>pengawas</a:t>
            </a:r>
            <a:endParaRPr lang="en-US" dirty="0" smtClean="0"/>
          </a:p>
          <a:p>
            <a:pPr lvl="1"/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, LPMP </a:t>
            </a:r>
          </a:p>
          <a:p>
            <a:pPr lvl="1"/>
            <a:r>
              <a:rPr lang="en-US" dirty="0" err="1" smtClean="0"/>
              <a:t>Kopertis</a:t>
            </a:r>
            <a:r>
              <a:rPr lang="en-US" dirty="0" smtClean="0"/>
              <a:t> III</a:t>
            </a:r>
          </a:p>
          <a:p>
            <a:endParaRPr lang="en-US" dirty="0"/>
          </a:p>
          <a:p>
            <a:r>
              <a:rPr lang="en-US" dirty="0" err="1" smtClean="0"/>
              <a:t>Perumus</a:t>
            </a:r>
            <a:r>
              <a:rPr lang="en-US" dirty="0" smtClean="0"/>
              <a:t>: </a:t>
            </a:r>
            <a:r>
              <a:rPr lang="en-US" dirty="0" err="1" smtClean="0"/>
              <a:t>Paramita</a:t>
            </a:r>
            <a:r>
              <a:rPr lang="en-US" dirty="0" smtClean="0"/>
              <a:t> </a:t>
            </a:r>
            <a:r>
              <a:rPr lang="en-US" dirty="0" err="1" smtClean="0"/>
              <a:t>Atmodiwirjo</a:t>
            </a:r>
            <a:endParaRPr lang="en-US" dirty="0" smtClean="0"/>
          </a:p>
          <a:p>
            <a:r>
              <a:rPr lang="en-US" dirty="0" err="1" smtClean="0"/>
              <a:t>Pemapar</a:t>
            </a:r>
            <a:r>
              <a:rPr lang="en-US" dirty="0" smtClean="0"/>
              <a:t>: </a:t>
            </a:r>
            <a:r>
              <a:rPr lang="en-US" dirty="0" err="1" smtClean="0"/>
              <a:t>Sanusi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err="1" smtClean="0"/>
              <a:t>Peran</a:t>
            </a:r>
            <a:r>
              <a:rPr lang="en-US" b="1" dirty="0" smtClean="0"/>
              <a:t> Stakeholder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err="1" smtClean="0"/>
              <a:t>Direktorat</a:t>
            </a:r>
            <a:r>
              <a:rPr lang="en-US" dirty="0" smtClean="0"/>
              <a:t> </a:t>
            </a:r>
            <a:r>
              <a:rPr lang="en-US" dirty="0" err="1"/>
              <a:t>Pembinaan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signifikan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&amp; </a:t>
            </a:r>
            <a:r>
              <a:rPr lang="en-US" dirty="0" err="1" smtClean="0"/>
              <a:t>prasarana</a:t>
            </a:r>
            <a:endParaRPr lang="en-US" dirty="0"/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sarpras</a:t>
            </a:r>
            <a:r>
              <a:rPr lang="en-US" dirty="0" smtClean="0"/>
              <a:t> </a:t>
            </a:r>
            <a:r>
              <a:rPr lang="en-US" dirty="0" err="1" smtClean="0"/>
              <a:t>ditindaklanjuti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Direktorat</a:t>
            </a:r>
            <a:r>
              <a:rPr lang="en-US" dirty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/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 smtClean="0"/>
              <a:t>komponen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minimal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didorong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melampaui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04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Peran</a:t>
            </a:r>
            <a:r>
              <a:rPr lang="en-US" b="1" dirty="0" smtClean="0"/>
              <a:t> Stakeholder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err="1" smtClean="0"/>
              <a:t>Pemberlakuan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diberi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peralihan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disadari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implementasi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</a:t>
            </a:r>
            <a:r>
              <a:rPr lang="en-US" sz="2800" dirty="0" err="1" smtClean="0"/>
              <a:t>sarpras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dilepaskan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ketentuan</a:t>
            </a:r>
            <a:r>
              <a:rPr lang="en-US" sz="2800" dirty="0" smtClean="0"/>
              <a:t> lain (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proses, minimum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diajar</a:t>
            </a:r>
            <a:r>
              <a:rPr lang="en-US" sz="2800" dirty="0" smtClean="0"/>
              <a:t>, minimum jam </a:t>
            </a:r>
            <a:r>
              <a:rPr lang="en-US" sz="2800" dirty="0" err="1" smtClean="0"/>
              <a:t>mengajar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err="1" smtClean="0"/>
              <a:t>Sekolah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master plan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 </a:t>
            </a:r>
            <a:r>
              <a:rPr lang="en-US" sz="2800" dirty="0" err="1" smtClean="0"/>
              <a:t>sarana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prasarana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mengantisipasi</a:t>
            </a:r>
            <a:r>
              <a:rPr lang="en-US" sz="2800" dirty="0" smtClean="0"/>
              <a:t> </a:t>
            </a:r>
            <a:r>
              <a:rPr lang="en-US" sz="2800" dirty="0" err="1" smtClean="0"/>
              <a:t>penambahan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654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dirty="0" err="1" smtClean="0"/>
              <a:t>Diskusi</a:t>
            </a:r>
            <a:r>
              <a:rPr lang="en-US" b="1" dirty="0" smtClean="0"/>
              <a:t> </a:t>
            </a:r>
            <a:r>
              <a:rPr lang="en-US" b="1" dirty="0" err="1" smtClean="0"/>
              <a:t>Standar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sarpras</a:t>
            </a:r>
            <a:r>
              <a:rPr lang="en-US" dirty="0"/>
              <a:t> 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lulusan</a:t>
            </a:r>
            <a:r>
              <a:rPr lang="en-US" dirty="0"/>
              <a:t>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rombel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jenjang</a:t>
            </a:r>
            <a:r>
              <a:rPr lang="en-US" dirty="0" smtClean="0"/>
              <a:t>. </a:t>
            </a:r>
            <a:r>
              <a:rPr lang="en-US" dirty="0" err="1" smtClean="0"/>
              <a:t>Implikasinya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Permen</a:t>
            </a:r>
            <a:r>
              <a:rPr lang="en-US" dirty="0" smtClean="0"/>
              <a:t> 24/2007, 33/2008 </a:t>
            </a:r>
            <a:r>
              <a:rPr lang="en-US" dirty="0" err="1" smtClean="0"/>
              <a:t>dan</a:t>
            </a:r>
            <a:r>
              <a:rPr lang="en-US" dirty="0" smtClean="0"/>
              <a:t> 40/2008.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yang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FGD: status </a:t>
            </a:r>
            <a:r>
              <a:rPr lang="en-US" dirty="0" err="1" smtClean="0"/>
              <a:t>lahan</a:t>
            </a:r>
            <a:r>
              <a:rPr lang="en-US" dirty="0" smtClean="0"/>
              <a:t>,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lantai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kantin</a:t>
            </a:r>
            <a:r>
              <a:rPr lang="en-US" dirty="0" smtClean="0"/>
              <a:t>,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,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aksesibilitas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Inventaris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r>
              <a:rPr lang="en-US" b="1" dirty="0" smtClean="0"/>
              <a:t> 1#2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ketidaksinkronan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akreditasi</a:t>
            </a:r>
            <a:endParaRPr lang="en-US" dirty="0" smtClean="0"/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seluas-luasnya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/>
              <a:t>Animo</a:t>
            </a:r>
            <a:r>
              <a:rPr lang="en-US" dirty="0" smtClean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rombel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rombel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30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Inventaris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r>
              <a:rPr lang="en-US" b="1" dirty="0" smtClean="0"/>
              <a:t> 2#2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endParaRPr lang="en-US" dirty="0"/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alih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(</a:t>
            </a:r>
            <a:r>
              <a:rPr lang="en-US" dirty="0" err="1"/>
              <a:t>ruang</a:t>
            </a:r>
            <a:r>
              <a:rPr lang="en-US" dirty="0"/>
              <a:t> guru, </a:t>
            </a:r>
            <a:r>
              <a:rPr lang="en-US" dirty="0" err="1"/>
              <a:t>laboratorium</a:t>
            </a:r>
            <a:r>
              <a:rPr lang="en-US" dirty="0"/>
              <a:t>, </a:t>
            </a:r>
            <a:r>
              <a:rPr lang="en-US" dirty="0" err="1"/>
              <a:t>perpustakaan</a:t>
            </a:r>
            <a:r>
              <a:rPr lang="en-US" dirty="0"/>
              <a:t>)</a:t>
            </a:r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status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/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sengketa</a:t>
            </a:r>
            <a:endParaRPr lang="en-US" dirty="0"/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asesor</a:t>
            </a:r>
            <a:r>
              <a:rPr lang="en-US" dirty="0"/>
              <a:t> </a:t>
            </a:r>
            <a:r>
              <a:rPr lang="en-US" dirty="0" err="1" smtClean="0"/>
              <a:t>akreditasi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5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Prasarana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direkomendasikan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ditindaklanjuti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0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300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Hasil Rumusan FGD Standar Sarana dan Prasarana (SD/MI, SMP/MTs, SMA/MA, SMK, SLB)</vt:lpstr>
      <vt:lpstr>Peserta FGD</vt:lpstr>
      <vt:lpstr>Peran Stakeholder</vt:lpstr>
      <vt:lpstr>Peran Stakeholder</vt:lpstr>
      <vt:lpstr>Diskusi Standar</vt:lpstr>
      <vt:lpstr>Inventaris Masalah 1#2</vt:lpstr>
      <vt:lpstr>Inventaris Masalah 2#2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Rumusan FGD Standar Sarana dan Prasarana (SD/MI, SMP/MTs, SMA/MA, SMK, SLB)</dc:title>
  <dc:creator>Mita</dc:creator>
  <cp:lastModifiedBy>Asus</cp:lastModifiedBy>
  <cp:revision>8</cp:revision>
  <dcterms:created xsi:type="dcterms:W3CDTF">2015-12-12T14:42:39Z</dcterms:created>
  <dcterms:modified xsi:type="dcterms:W3CDTF">2015-12-13T02:45:17Z</dcterms:modified>
</cp:coreProperties>
</file>