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F5644F-80FB-410E-8270-104156135C45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E86A4CC-A499-4CE7-9B10-72667CF98A5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Laporan</a:t>
            </a:r>
            <a:r>
              <a:rPr lang="en-US" dirty="0" smtClean="0"/>
              <a:t> FGD</a:t>
            </a:r>
            <a:br>
              <a:rPr lang="en-US" dirty="0" smtClean="0"/>
            </a:br>
            <a:r>
              <a:rPr lang="en-US" dirty="0" err="1" smtClean="0"/>
              <a:t>Lokakarya</a:t>
            </a:r>
            <a:r>
              <a:rPr lang="en-US" dirty="0" smtClean="0"/>
              <a:t> BNSP</a:t>
            </a:r>
            <a:br>
              <a:rPr lang="en-US" dirty="0" smtClean="0"/>
            </a:br>
            <a:r>
              <a:rPr lang="en-US" sz="2700" dirty="0" smtClean="0"/>
              <a:t>12 </a:t>
            </a:r>
            <a:r>
              <a:rPr lang="en-US" sz="2700" dirty="0" err="1" smtClean="0"/>
              <a:t>Desember</a:t>
            </a:r>
            <a:r>
              <a:rPr lang="en-US" sz="2700" dirty="0" smtClean="0"/>
              <a:t> 2015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Standar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Jarak</a:t>
            </a:r>
            <a:r>
              <a:rPr lang="en-US" sz="3200" dirty="0" smtClean="0"/>
              <a:t> </a:t>
            </a:r>
            <a:r>
              <a:rPr lang="en-US" sz="3200" dirty="0" err="1" smtClean="0"/>
              <a:t>Jauh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Daftar</a:t>
            </a:r>
            <a:r>
              <a:rPr lang="en-ID" dirty="0" smtClean="0"/>
              <a:t> </a:t>
            </a:r>
            <a:r>
              <a:rPr lang="en-ID" dirty="0" err="1" smtClean="0"/>
              <a:t>Inventaris</a:t>
            </a:r>
            <a:r>
              <a:rPr lang="en-ID" dirty="0" smtClean="0"/>
              <a:t> </a:t>
            </a:r>
            <a:r>
              <a:rPr lang="en-ID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err="1" smtClean="0"/>
              <a:t>Standar</a:t>
            </a:r>
            <a:r>
              <a:rPr lang="en-US" sz="2600" dirty="0" smtClean="0"/>
              <a:t> </a:t>
            </a:r>
            <a:r>
              <a:rPr lang="en-US" sz="2600" dirty="0" err="1" smtClean="0"/>
              <a:t>menyatakan</a:t>
            </a:r>
            <a:r>
              <a:rPr lang="en-US" sz="2600" dirty="0" smtClean="0"/>
              <a:t> </a:t>
            </a:r>
            <a:r>
              <a:rPr lang="en-US" sz="2600" dirty="0" err="1" smtClean="0"/>
              <a:t>kompetensi</a:t>
            </a:r>
            <a:r>
              <a:rPr lang="en-US" sz="2600" dirty="0" smtClean="0"/>
              <a:t> </a:t>
            </a:r>
            <a:r>
              <a:rPr lang="en-US" sz="2600" dirty="0" err="1" smtClean="0"/>
              <a:t>lulusan</a:t>
            </a:r>
            <a:r>
              <a:rPr lang="en-US" sz="2600" dirty="0" smtClean="0"/>
              <a:t> PJJ </a:t>
            </a:r>
            <a:r>
              <a:rPr lang="en-US" sz="2600" dirty="0" err="1" smtClean="0"/>
              <a:t>sama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lulusan</a:t>
            </a:r>
            <a:r>
              <a:rPr lang="en-US" sz="2600" dirty="0" smtClean="0"/>
              <a:t> </a:t>
            </a:r>
            <a:r>
              <a:rPr lang="en-US" sz="2600" dirty="0" err="1" smtClean="0"/>
              <a:t>tatap</a:t>
            </a:r>
            <a:r>
              <a:rPr lang="en-US" sz="2600" dirty="0" smtClean="0"/>
              <a:t> </a:t>
            </a:r>
            <a:r>
              <a:rPr lang="en-US" sz="2600" dirty="0" err="1" smtClean="0"/>
              <a:t>muka</a:t>
            </a:r>
            <a:r>
              <a:rPr lang="en-US" sz="2600" dirty="0" smtClean="0"/>
              <a:t> </a:t>
            </a:r>
            <a:r>
              <a:rPr lang="en-US" sz="2600" dirty="0" err="1" smtClean="0"/>
              <a:t>Penyelenggara</a:t>
            </a:r>
            <a:r>
              <a:rPr lang="en-US" sz="2600" dirty="0" smtClean="0"/>
              <a:t> PJJ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menyusun</a:t>
            </a:r>
            <a:endParaRPr lang="en-US" sz="2600" dirty="0" smtClean="0"/>
          </a:p>
          <a:p>
            <a:pPr lvl="1"/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PJJ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tatap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endParaRPr lang="en-US" dirty="0" smtClean="0"/>
          </a:p>
          <a:p>
            <a:pPr lvl="1"/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menjamin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 PJJ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 </a:t>
            </a:r>
            <a:r>
              <a:rPr lang="en-US" dirty="0" err="1" smtClean="0"/>
              <a:t>tatap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(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Daftar</a:t>
            </a:r>
            <a:r>
              <a:rPr lang="en-ID" dirty="0" smtClean="0"/>
              <a:t> </a:t>
            </a:r>
            <a:r>
              <a:rPr lang="en-ID" dirty="0" err="1" smtClean="0"/>
              <a:t>Inventaris</a:t>
            </a:r>
            <a:r>
              <a:rPr lang="en-ID" dirty="0" smtClean="0"/>
              <a:t> </a:t>
            </a:r>
            <a:r>
              <a:rPr lang="en-ID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Pengembangan</a:t>
            </a:r>
            <a:r>
              <a:rPr lang="en-US" sz="2600" dirty="0" smtClean="0"/>
              <a:t> </a:t>
            </a:r>
            <a:r>
              <a:rPr lang="en-US" sz="2600" dirty="0" err="1" smtClean="0"/>
              <a:t>softskill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ranah</a:t>
            </a:r>
            <a:r>
              <a:rPr lang="en-US" sz="2600" dirty="0" smtClean="0"/>
              <a:t> “</a:t>
            </a:r>
            <a:r>
              <a:rPr lang="en-US" sz="2600" dirty="0" err="1" smtClean="0"/>
              <a:t>sikap</a:t>
            </a:r>
            <a:r>
              <a:rPr lang="en-US" sz="2600" dirty="0" smtClean="0"/>
              <a:t>” </a:t>
            </a:r>
            <a:r>
              <a:rPr lang="en-US" sz="2600" dirty="0" err="1" smtClean="0"/>
              <a:t>lebih</a:t>
            </a:r>
            <a:r>
              <a:rPr lang="en-US" sz="2600" dirty="0" smtClean="0"/>
              <a:t> </a:t>
            </a:r>
            <a:r>
              <a:rPr lang="en-US" sz="2600" dirty="0" err="1" smtClean="0"/>
              <a:t>sukar</a:t>
            </a:r>
            <a:r>
              <a:rPr lang="en-US" sz="2600" dirty="0" smtClean="0"/>
              <a:t> </a:t>
            </a:r>
            <a:r>
              <a:rPr lang="en-US" sz="2600" dirty="0" err="1" smtClean="0"/>
              <a:t>dilaksanakan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PJJ</a:t>
            </a:r>
          </a:p>
          <a:p>
            <a:pPr lvl="1"/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penekanan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kompensasi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tatap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PJJ</a:t>
            </a:r>
          </a:p>
          <a:p>
            <a:pPr lvl="1"/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terintegrasi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r>
              <a:rPr lang="en-US" sz="2600" dirty="0" err="1" smtClean="0"/>
              <a:t>Potensi</a:t>
            </a:r>
            <a:r>
              <a:rPr lang="en-US" sz="2600" dirty="0" smtClean="0"/>
              <a:t> </a:t>
            </a:r>
            <a:r>
              <a:rPr lang="en-US" sz="2600" dirty="0" err="1" smtClean="0"/>
              <a:t>penyalahgunaan</a:t>
            </a:r>
            <a:r>
              <a:rPr lang="en-US" sz="2600" dirty="0" smtClean="0"/>
              <a:t> PJJ</a:t>
            </a:r>
          </a:p>
          <a:p>
            <a:r>
              <a:rPr lang="en-US" sz="2600" dirty="0" err="1" smtClean="0"/>
              <a:t>Keberlanjutan</a:t>
            </a:r>
            <a:r>
              <a:rPr lang="en-US" sz="2600" dirty="0" smtClean="0"/>
              <a:t> </a:t>
            </a:r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Lain-lain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Frekuensi</a:t>
            </a:r>
            <a:r>
              <a:rPr lang="en-US" sz="2600" dirty="0" smtClean="0"/>
              <a:t> </a:t>
            </a:r>
            <a:r>
              <a:rPr lang="en-US" sz="2600" dirty="0" err="1" smtClean="0"/>
              <a:t>pertemuan</a:t>
            </a:r>
            <a:r>
              <a:rPr lang="en-US" sz="2600" dirty="0" smtClean="0"/>
              <a:t> </a:t>
            </a:r>
            <a:r>
              <a:rPr lang="en-US" sz="2600" dirty="0" err="1" smtClean="0"/>
              <a:t>tatap</a:t>
            </a:r>
            <a:r>
              <a:rPr lang="en-US" sz="2600" dirty="0" smtClean="0"/>
              <a:t> </a:t>
            </a:r>
            <a:r>
              <a:rPr lang="en-US" sz="2600" dirty="0" err="1" smtClean="0"/>
              <a:t>muka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bimbingan</a:t>
            </a:r>
            <a:r>
              <a:rPr lang="en-US" sz="2600" dirty="0" smtClean="0"/>
              <a:t> </a:t>
            </a:r>
            <a:r>
              <a:rPr lang="en-US" sz="2600" dirty="0" err="1" smtClean="0"/>
              <a:t>penelitian</a:t>
            </a:r>
            <a:r>
              <a:rPr lang="en-US" sz="2600" dirty="0" smtClean="0"/>
              <a:t> (</a:t>
            </a:r>
            <a:r>
              <a:rPr lang="en-US" sz="2600" dirty="0" err="1" smtClean="0"/>
              <a:t>skripsi</a:t>
            </a:r>
            <a:r>
              <a:rPr lang="en-US" sz="2600" dirty="0" smtClean="0"/>
              <a:t>, thesis, TA, </a:t>
            </a:r>
            <a:r>
              <a:rPr lang="en-US" sz="2600" dirty="0" err="1" smtClean="0"/>
              <a:t>dll</a:t>
            </a:r>
            <a:r>
              <a:rPr lang="en-US" sz="2600" dirty="0" smtClean="0"/>
              <a:t>) </a:t>
            </a:r>
            <a:r>
              <a:rPr lang="en-US" sz="2600" dirty="0" err="1" smtClean="0"/>
              <a:t>masih</a:t>
            </a:r>
            <a:r>
              <a:rPr lang="en-US" sz="2600" dirty="0" smtClean="0"/>
              <a:t> </a:t>
            </a:r>
            <a:r>
              <a:rPr lang="en-US" sz="2600" dirty="0" err="1" smtClean="0"/>
              <a:t>sangat</a:t>
            </a:r>
            <a:r>
              <a:rPr lang="en-US" sz="2600" dirty="0" smtClean="0"/>
              <a:t> </a:t>
            </a:r>
            <a:r>
              <a:rPr lang="en-US" sz="2600" dirty="0" err="1" smtClean="0"/>
              <a:t>kurang</a:t>
            </a:r>
            <a:r>
              <a:rPr lang="en-US" sz="2600" dirty="0" smtClean="0"/>
              <a:t> (</a:t>
            </a:r>
            <a:r>
              <a:rPr lang="en-US" sz="2600" dirty="0" err="1" smtClean="0"/>
              <a:t>satu</a:t>
            </a:r>
            <a:r>
              <a:rPr lang="en-US" sz="2600" dirty="0" smtClean="0"/>
              <a:t> kali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setiap</a:t>
            </a:r>
            <a:r>
              <a:rPr lang="en-US" sz="2600" dirty="0" smtClean="0"/>
              <a:t> </a:t>
            </a:r>
            <a:r>
              <a:rPr lang="en-US" sz="2600" dirty="0" err="1" smtClean="0"/>
              <a:t>tahap</a:t>
            </a:r>
            <a:r>
              <a:rPr lang="en-US" sz="2600" dirty="0" smtClean="0"/>
              <a:t>), </a:t>
            </a:r>
            <a:r>
              <a:rPr lang="en-US" sz="2600" dirty="0" err="1" smtClean="0"/>
              <a:t>terutama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verifikasi</a:t>
            </a:r>
            <a:r>
              <a:rPr lang="en-US" sz="2600" dirty="0" smtClean="0"/>
              <a:t> data. </a:t>
            </a:r>
          </a:p>
          <a:p>
            <a:r>
              <a:rPr lang="en-US" sz="2600" dirty="0" err="1" smtClean="0"/>
              <a:t>Perlu</a:t>
            </a:r>
            <a:r>
              <a:rPr lang="en-US" sz="2600" dirty="0" smtClean="0"/>
              <a:t> </a:t>
            </a:r>
            <a:r>
              <a:rPr lang="en-US" sz="2600" dirty="0" err="1" smtClean="0"/>
              <a:t>ada</a:t>
            </a:r>
            <a:r>
              <a:rPr lang="en-US" sz="2600" dirty="0" smtClean="0"/>
              <a:t> </a:t>
            </a:r>
            <a:r>
              <a:rPr lang="en-US" sz="2600" dirty="0" err="1" smtClean="0"/>
              <a:t>jaminan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kualitas</a:t>
            </a:r>
            <a:r>
              <a:rPr lang="en-US" sz="2600" dirty="0" smtClean="0"/>
              <a:t> </a:t>
            </a:r>
            <a:r>
              <a:rPr lang="en-US" sz="2600" dirty="0" err="1" smtClean="0"/>
              <a:t>penelitian</a:t>
            </a:r>
            <a:r>
              <a:rPr lang="en-US" sz="2600" dirty="0" smtClean="0"/>
              <a:t> </a:t>
            </a:r>
            <a:r>
              <a:rPr lang="en-US" sz="2600" dirty="0" err="1" smtClean="0"/>
              <a:t>melalui</a:t>
            </a:r>
            <a:r>
              <a:rPr lang="en-US" sz="2600" dirty="0" smtClean="0"/>
              <a:t> PJJ.</a:t>
            </a:r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Pengertian</a:t>
            </a:r>
            <a:r>
              <a:rPr lang="en-US" sz="2600" dirty="0" smtClean="0"/>
              <a:t> </a:t>
            </a:r>
            <a:r>
              <a:rPr lang="en-US" sz="2600" dirty="0" err="1" smtClean="0"/>
              <a:t>tentang</a:t>
            </a:r>
            <a:r>
              <a:rPr lang="en-US" sz="2600" dirty="0" smtClean="0"/>
              <a:t> PJJ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bentuk</a:t>
            </a:r>
            <a:r>
              <a:rPr lang="en-US" sz="2600" dirty="0" smtClean="0"/>
              <a:t> </a:t>
            </a:r>
            <a:r>
              <a:rPr lang="en-US" sz="2600" dirty="0" err="1" smtClean="0"/>
              <a:t>pengajaran</a:t>
            </a:r>
            <a:r>
              <a:rPr lang="en-US" sz="2600" dirty="0" smtClean="0"/>
              <a:t> online lain </a:t>
            </a:r>
            <a:r>
              <a:rPr lang="en-US" sz="2600" dirty="0" err="1" smtClean="0"/>
              <a:t>masih</a:t>
            </a:r>
            <a:r>
              <a:rPr lang="en-US" sz="2600" dirty="0" smtClean="0"/>
              <a:t>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disosialiasikan</a:t>
            </a:r>
            <a:r>
              <a:rPr lang="en-US" sz="2600" dirty="0" smtClean="0"/>
              <a:t> </a:t>
            </a:r>
          </a:p>
          <a:p>
            <a:r>
              <a:rPr lang="en-US" sz="2600" dirty="0" err="1" smtClean="0"/>
              <a:t>Peraturan</a:t>
            </a:r>
            <a:r>
              <a:rPr lang="en-US" sz="2600" dirty="0" smtClean="0"/>
              <a:t> </a:t>
            </a:r>
            <a:r>
              <a:rPr lang="en-US" sz="2600" dirty="0" err="1" smtClean="0"/>
              <a:t>Menteri</a:t>
            </a:r>
            <a:r>
              <a:rPr lang="en-US" sz="2600" dirty="0" smtClean="0"/>
              <a:t> </a:t>
            </a:r>
            <a:r>
              <a:rPr lang="en-US" sz="2600" dirty="0" err="1" smtClean="0"/>
              <a:t>terkait</a:t>
            </a:r>
            <a:r>
              <a:rPr lang="en-US" sz="2600" dirty="0" smtClean="0"/>
              <a:t> Standard </a:t>
            </a:r>
            <a:r>
              <a:rPr lang="en-US" sz="2600" dirty="0" err="1" smtClean="0"/>
              <a:t>Pendidikan</a:t>
            </a:r>
            <a:r>
              <a:rPr lang="en-US" sz="2600" dirty="0" smtClean="0"/>
              <a:t> </a:t>
            </a:r>
            <a:r>
              <a:rPr lang="en-US" sz="2600" dirty="0" err="1" smtClean="0"/>
              <a:t>Jarak</a:t>
            </a:r>
            <a:r>
              <a:rPr lang="en-US" sz="2600" dirty="0" smtClean="0"/>
              <a:t> </a:t>
            </a:r>
            <a:r>
              <a:rPr lang="en-US" sz="2600" dirty="0" err="1" smtClean="0"/>
              <a:t>Jauh</a:t>
            </a:r>
            <a:r>
              <a:rPr lang="en-US" sz="2600" dirty="0" smtClean="0"/>
              <a:t> </a:t>
            </a:r>
            <a:r>
              <a:rPr lang="en-US" sz="2600" dirty="0" err="1" smtClean="0"/>
              <a:t>penting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perlu</a:t>
            </a:r>
            <a:r>
              <a:rPr lang="en-US" sz="2600" dirty="0" smtClean="0"/>
              <a:t> </a:t>
            </a:r>
            <a:r>
              <a:rPr lang="en-US" sz="2600" dirty="0" err="1" smtClean="0"/>
              <a:t>segera</a:t>
            </a:r>
            <a:r>
              <a:rPr lang="en-US" sz="2600" dirty="0" smtClean="0"/>
              <a:t> </a:t>
            </a:r>
            <a:r>
              <a:rPr lang="en-US" sz="2600" dirty="0" err="1" smtClean="0"/>
              <a:t>diberlakukan</a:t>
            </a:r>
            <a:endParaRPr lang="en-US" sz="2600" dirty="0" smtClean="0"/>
          </a:p>
          <a:p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Istilah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draft </a:t>
            </a:r>
            <a:r>
              <a:rPr lang="en-US" sz="2600" dirty="0" err="1" smtClean="0"/>
              <a:t>ada</a:t>
            </a:r>
            <a:r>
              <a:rPr lang="en-US" sz="2600" dirty="0" smtClean="0"/>
              <a:t> yang </a:t>
            </a:r>
            <a:r>
              <a:rPr lang="en-US" sz="2600" dirty="0" err="1" smtClean="0"/>
              <a:t>berbeda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peraturan</a:t>
            </a:r>
            <a:r>
              <a:rPr lang="en-US" sz="2600" dirty="0" smtClean="0"/>
              <a:t> lain </a:t>
            </a:r>
            <a:r>
              <a:rPr lang="en-US" sz="2600" dirty="0" err="1" smtClean="0"/>
              <a:t>sehingga</a:t>
            </a:r>
            <a:r>
              <a:rPr lang="en-US" sz="2600" dirty="0" smtClean="0"/>
              <a:t> </a:t>
            </a:r>
            <a:r>
              <a:rPr lang="en-US" sz="2600" dirty="0" err="1" smtClean="0"/>
              <a:t>masih</a:t>
            </a:r>
            <a:r>
              <a:rPr lang="en-US" sz="2600" dirty="0" smtClean="0"/>
              <a:t> </a:t>
            </a:r>
            <a:r>
              <a:rPr lang="en-US" sz="2600" dirty="0" err="1" smtClean="0"/>
              <a:t>perlu</a:t>
            </a:r>
            <a:r>
              <a:rPr lang="en-US" sz="2600" dirty="0" smtClean="0"/>
              <a:t> </a:t>
            </a:r>
            <a:r>
              <a:rPr lang="en-US" sz="2600" dirty="0" err="1" smtClean="0"/>
              <a:t>disinkronkan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peraturan</a:t>
            </a:r>
            <a:r>
              <a:rPr lang="en-US" sz="2600" dirty="0" smtClean="0"/>
              <a:t> yang lain</a:t>
            </a:r>
          </a:p>
          <a:p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menangani</a:t>
            </a:r>
            <a:r>
              <a:rPr lang="en-US" sz="2600" dirty="0" smtClean="0"/>
              <a:t> </a:t>
            </a:r>
            <a:r>
              <a:rPr lang="en-US" sz="2600" dirty="0" err="1" smtClean="0"/>
              <a:t>masalah</a:t>
            </a:r>
            <a:r>
              <a:rPr lang="en-US" sz="2600" dirty="0" smtClean="0"/>
              <a:t> </a:t>
            </a:r>
            <a:r>
              <a:rPr lang="en-US" sz="2600" dirty="0" err="1" smtClean="0"/>
              <a:t>pengembangan</a:t>
            </a:r>
            <a:r>
              <a:rPr lang="en-US" sz="2600" dirty="0" smtClean="0"/>
              <a:t> </a:t>
            </a:r>
            <a:r>
              <a:rPr lang="en-US" sz="2600" dirty="0" err="1" smtClean="0"/>
              <a:t>softskill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ranah</a:t>
            </a:r>
            <a:r>
              <a:rPr lang="en-US" sz="2600" dirty="0" smtClean="0"/>
              <a:t> “</a:t>
            </a:r>
            <a:r>
              <a:rPr lang="en-US" sz="2600" dirty="0" err="1" smtClean="0"/>
              <a:t>sikap</a:t>
            </a:r>
            <a:r>
              <a:rPr lang="en-US" sz="2600" dirty="0" smtClean="0"/>
              <a:t>: </a:t>
            </a:r>
            <a:r>
              <a:rPr lang="en-US" sz="2600" dirty="0" err="1" smtClean="0"/>
              <a:t>perlu</a:t>
            </a:r>
            <a:r>
              <a:rPr lang="en-US" sz="2600" dirty="0" smtClean="0"/>
              <a:t> </a:t>
            </a:r>
            <a:r>
              <a:rPr lang="en-US" sz="2600" dirty="0" err="1" smtClean="0"/>
              <a:t>dilakukan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kodifikasi</a:t>
            </a:r>
            <a:r>
              <a:rPr lang="en-US" sz="2600" dirty="0" smtClean="0"/>
              <a:t> Lesson Learned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Best Practice.</a:t>
            </a:r>
          </a:p>
          <a:p>
            <a:endParaRPr lang="en-US" sz="2600" dirty="0" smtClean="0"/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Standar</a:t>
            </a:r>
            <a:r>
              <a:rPr lang="en-US" sz="2600" dirty="0" smtClean="0"/>
              <a:t> </a:t>
            </a:r>
            <a:r>
              <a:rPr lang="en-US" sz="2600" dirty="0" err="1" smtClean="0"/>
              <a:t>diturunkan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panduan</a:t>
            </a:r>
            <a:r>
              <a:rPr lang="en-US" sz="2600" dirty="0" smtClean="0"/>
              <a:t> </a:t>
            </a:r>
            <a:r>
              <a:rPr lang="en-US" sz="2600" dirty="0" err="1" smtClean="0"/>
              <a:t>juklak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juknis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hal-hal</a:t>
            </a:r>
            <a:r>
              <a:rPr lang="en-US" sz="2600" dirty="0" smtClean="0"/>
              <a:t> yang </a:t>
            </a:r>
            <a:r>
              <a:rPr lang="en-US" sz="2600" dirty="0" err="1" smtClean="0"/>
              <a:t>umum</a:t>
            </a:r>
            <a:r>
              <a:rPr lang="en-US" sz="2600" dirty="0" smtClean="0"/>
              <a:t>/</a:t>
            </a:r>
            <a:r>
              <a:rPr lang="en-US" sz="2600" dirty="0" err="1" smtClean="0"/>
              <a:t>generik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err="1" smtClean="0"/>
              <a:t>Peserta</a:t>
            </a:r>
            <a:r>
              <a:rPr lang="en-US" sz="2600" dirty="0" smtClean="0"/>
              <a:t> FGD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i="1" dirty="0" smtClean="0"/>
              <a:t>Stake Holder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lingkungan</a:t>
            </a:r>
            <a:r>
              <a:rPr lang="en-US" sz="2600" dirty="0" smtClean="0"/>
              <a:t> </a:t>
            </a:r>
            <a:r>
              <a:rPr lang="en-US" sz="2600" dirty="0" err="1" smtClean="0"/>
              <a:t>Kemenristekdikti</a:t>
            </a:r>
            <a:r>
              <a:rPr lang="en-US" sz="2600" dirty="0" smtClean="0"/>
              <a:t>, </a:t>
            </a:r>
            <a:r>
              <a:rPr lang="en-US" sz="2600" dirty="0" err="1" smtClean="0"/>
              <a:t>Kemendikbud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Kemenag</a:t>
            </a:r>
            <a:r>
              <a:rPr lang="en-US" sz="2600" dirty="0" smtClean="0"/>
              <a:t>, </a:t>
            </a:r>
            <a:r>
              <a:rPr lang="en-US" sz="2600" dirty="0" err="1" smtClean="0"/>
              <a:t>Kemenkes</a:t>
            </a:r>
            <a:r>
              <a:rPr lang="en-US" sz="2600" dirty="0" smtClean="0"/>
              <a:t>,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perguruan</a:t>
            </a:r>
            <a:r>
              <a:rPr lang="en-US" sz="2600" dirty="0" smtClean="0"/>
              <a:t> </a:t>
            </a:r>
            <a:r>
              <a:rPr lang="en-US" sz="2600" dirty="0" err="1" smtClean="0"/>
              <a:t>tinggi</a:t>
            </a:r>
            <a:r>
              <a:rPr lang="en-US" sz="2600" dirty="0" smtClean="0"/>
              <a:t> </a:t>
            </a:r>
            <a:r>
              <a:rPr lang="en-US" sz="2600" dirty="0" err="1" smtClean="0"/>
              <a:t>swasta</a:t>
            </a:r>
            <a:endParaRPr lang="en-US" sz="2600" dirty="0" smtClean="0"/>
          </a:p>
          <a:p>
            <a:r>
              <a:rPr lang="en-US" sz="2600" dirty="0" smtClean="0"/>
              <a:t>FGD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membahas</a:t>
            </a:r>
            <a:r>
              <a:rPr lang="en-US" sz="2600" dirty="0" smtClean="0"/>
              <a:t> </a:t>
            </a:r>
            <a:r>
              <a:rPr lang="en-US" sz="2600" dirty="0" err="1" smtClean="0"/>
              <a:t>dokumen</a:t>
            </a:r>
            <a:r>
              <a:rPr lang="en-US" sz="2600" dirty="0" smtClean="0"/>
              <a:t> draft </a:t>
            </a:r>
            <a:r>
              <a:rPr lang="en-US" sz="2600" dirty="0" err="1" smtClean="0"/>
              <a:t>peraturan</a:t>
            </a:r>
            <a:endParaRPr lang="en-US" sz="2600" dirty="0" smtClean="0"/>
          </a:p>
          <a:p>
            <a:r>
              <a:rPr lang="en-US" sz="2600" dirty="0" err="1" smtClean="0"/>
              <a:t>Diskusi</a:t>
            </a:r>
            <a:r>
              <a:rPr lang="en-US" sz="2600" dirty="0" smtClean="0"/>
              <a:t> </a:t>
            </a:r>
            <a:r>
              <a:rPr lang="en-US" sz="2600" dirty="0" err="1" smtClean="0"/>
              <a:t>mencakup</a:t>
            </a:r>
            <a:r>
              <a:rPr lang="en-US" sz="2600" dirty="0" smtClean="0"/>
              <a:t> </a:t>
            </a:r>
            <a:r>
              <a:rPr lang="en-US" sz="2600" dirty="0" err="1" smtClean="0"/>
              <a:t>pandangan</a:t>
            </a:r>
            <a:r>
              <a:rPr lang="en-US" sz="2600" dirty="0" smtClean="0"/>
              <a:t> stake holder </a:t>
            </a:r>
            <a:r>
              <a:rPr lang="en-US" sz="2600" dirty="0" err="1" smtClean="0"/>
              <a:t>terkait</a:t>
            </a:r>
            <a:endParaRPr lang="en-US" sz="2600" dirty="0" smtClean="0"/>
          </a:p>
          <a:p>
            <a:pPr lvl="1"/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pemberlakuan</a:t>
            </a:r>
            <a:r>
              <a:rPr lang="en-US" dirty="0" smtClean="0"/>
              <a:t> PJJ</a:t>
            </a:r>
          </a:p>
          <a:p>
            <a:pPr lvl="1"/>
            <a:r>
              <a:rPr lang="en-US" dirty="0" smtClean="0"/>
              <a:t>Model </a:t>
            </a:r>
            <a:r>
              <a:rPr lang="en-US" dirty="0" err="1" smtClean="0"/>
              <a:t>pelaksanaan</a:t>
            </a:r>
            <a:r>
              <a:rPr lang="en-US" dirty="0" smtClean="0"/>
              <a:t> PJJ</a:t>
            </a:r>
          </a:p>
          <a:p>
            <a:pPr lvl="1"/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PJJ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Stake 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Terkait</a:t>
            </a:r>
            <a:r>
              <a:rPr lang="en-US" sz="2600" dirty="0" smtClean="0"/>
              <a:t> </a:t>
            </a:r>
            <a:r>
              <a:rPr lang="en-US" sz="2600" dirty="0" err="1" smtClean="0"/>
              <a:t>pengembangan</a:t>
            </a:r>
            <a:r>
              <a:rPr lang="en-US" sz="2600" dirty="0" smtClean="0"/>
              <a:t>: </a:t>
            </a:r>
            <a:br>
              <a:rPr lang="en-US" sz="2600" dirty="0" smtClean="0"/>
            </a:br>
            <a:r>
              <a:rPr lang="en-US" sz="2600" i="1" dirty="0" err="1" smtClean="0"/>
              <a:t>perencanaan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penyusunan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Standar</a:t>
            </a:r>
            <a:r>
              <a:rPr lang="en-US" sz="2600" i="1" dirty="0" smtClean="0"/>
              <a:t> PJJ</a:t>
            </a:r>
          </a:p>
          <a:p>
            <a:pPr lvl="1"/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PJJ,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lain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memayungi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PJJ yang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, </a:t>
            </a:r>
            <a:r>
              <a:rPr lang="en-US" dirty="0" err="1" smtClean="0"/>
              <a:t>contoh</a:t>
            </a:r>
            <a:r>
              <a:rPr lang="en-US" dirty="0" smtClean="0"/>
              <a:t> PJJ </a:t>
            </a:r>
            <a:r>
              <a:rPr lang="en-US" dirty="0" err="1" smtClean="0"/>
              <a:t>Kemenkes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Stake 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Terkait</a:t>
            </a:r>
            <a:r>
              <a:rPr lang="en-US" sz="2600" dirty="0" smtClean="0"/>
              <a:t> </a:t>
            </a:r>
            <a:r>
              <a:rPr lang="en-US" sz="2600" dirty="0" err="1" smtClean="0"/>
              <a:t>pengembangan</a:t>
            </a:r>
            <a:r>
              <a:rPr lang="en-US" sz="2600" dirty="0" smtClean="0"/>
              <a:t>: </a:t>
            </a:r>
            <a:br>
              <a:rPr lang="en-US" sz="2600" dirty="0" smtClean="0"/>
            </a:br>
            <a:r>
              <a:rPr lang="en-US" sz="2600" i="1" dirty="0" err="1" smtClean="0"/>
              <a:t>penyusunan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penetapan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peraturan</a:t>
            </a:r>
            <a:endParaRPr lang="en-US" sz="2600" i="1" dirty="0" smtClean="0"/>
          </a:p>
          <a:p>
            <a:pPr lvl="1"/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sinkronisasi</a:t>
            </a:r>
            <a:r>
              <a:rPr lang="en-US" dirty="0" smtClean="0"/>
              <a:t> standard PJJ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regulasi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endParaRPr lang="en-US" dirty="0" smtClean="0"/>
          </a:p>
          <a:p>
            <a:pPr lvl="1"/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(</a:t>
            </a:r>
            <a:r>
              <a:rPr lang="en-US" dirty="0" err="1" smtClean="0"/>
              <a:t>direktorat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,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)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juklak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juknis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umum</a:t>
            </a:r>
            <a:r>
              <a:rPr lang="en-US" dirty="0" smtClean="0"/>
              <a:t>/</a:t>
            </a:r>
            <a:r>
              <a:rPr lang="en-US" dirty="0" err="1" smtClean="0"/>
              <a:t>generik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Stake 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Terkait</a:t>
            </a:r>
            <a:r>
              <a:rPr lang="en-US" sz="2600" dirty="0" smtClean="0"/>
              <a:t> </a:t>
            </a:r>
            <a:r>
              <a:rPr lang="en-US" sz="2600" dirty="0" err="1" smtClean="0"/>
              <a:t>Implementasi</a:t>
            </a:r>
            <a:r>
              <a:rPr lang="en-US" sz="2600" dirty="0" smtClean="0"/>
              <a:t>: </a:t>
            </a:r>
            <a:br>
              <a:rPr lang="en-US" sz="2600" dirty="0" smtClean="0"/>
            </a:br>
            <a:r>
              <a:rPr lang="en-US" sz="2600" i="1" dirty="0" err="1" smtClean="0"/>
              <a:t>Sosialisasi</a:t>
            </a:r>
            <a:endParaRPr lang="en-US" sz="2600" i="1" dirty="0" smtClean="0"/>
          </a:p>
          <a:p>
            <a:pPr lvl="1"/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sosialisasi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/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,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domisili</a:t>
            </a:r>
            <a:r>
              <a:rPr lang="en-US" dirty="0" smtClean="0"/>
              <a:t>, PJJ, PDITT, MOOCs, </a:t>
            </a:r>
            <a:r>
              <a:rPr lang="en-US" dirty="0" err="1" smtClean="0"/>
              <a:t>dll</a:t>
            </a:r>
            <a:endParaRPr lang="en-US" dirty="0" smtClean="0"/>
          </a:p>
          <a:p>
            <a:pPr lvl="1"/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ditekankan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PJJ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i="1" dirty="0" smtClean="0"/>
              <a:t>full-online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tatap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, </a:t>
            </a:r>
            <a:r>
              <a:rPr lang="en-US" dirty="0" err="1" smtClean="0"/>
              <a:t>praktikum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.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r>
              <a:rPr lang="en-US" dirty="0" smtClean="0"/>
              <a:t> program </a:t>
            </a:r>
            <a:r>
              <a:rPr lang="en-US" dirty="0" err="1" smtClean="0"/>
              <a:t>studi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Stake 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err="1" smtClean="0"/>
              <a:t>Terkait</a:t>
            </a:r>
            <a:r>
              <a:rPr lang="en-US" sz="2600" dirty="0" smtClean="0"/>
              <a:t> </a:t>
            </a:r>
            <a:r>
              <a:rPr lang="en-US" sz="2600" dirty="0" err="1" smtClean="0"/>
              <a:t>Implementasi</a:t>
            </a:r>
            <a:r>
              <a:rPr lang="en-US" sz="2600" dirty="0" smtClean="0"/>
              <a:t>:</a:t>
            </a:r>
            <a:br>
              <a:rPr lang="en-US" sz="2600" dirty="0" smtClean="0"/>
            </a:br>
            <a:r>
              <a:rPr lang="en-US" sz="2600" i="1" dirty="0" err="1" smtClean="0"/>
              <a:t>Advokasi</a:t>
            </a:r>
            <a:r>
              <a:rPr lang="en-US" sz="2600" i="1" dirty="0" smtClean="0"/>
              <a:t>: </a:t>
            </a:r>
          </a:p>
          <a:p>
            <a:pPr lvl="1"/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ketat</a:t>
            </a:r>
            <a:r>
              <a:rPr lang="en-US" dirty="0" smtClean="0"/>
              <a:t>, </a:t>
            </a:r>
            <a:r>
              <a:rPr lang="en-US" dirty="0" err="1" smtClean="0"/>
              <a:t>akreditasi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PJJ.</a:t>
            </a:r>
          </a:p>
          <a:p>
            <a:pPr>
              <a:buNone/>
            </a:pPr>
            <a:r>
              <a:rPr lang="en-US" sz="2600" i="1" dirty="0" smtClean="0"/>
              <a:t>	</a:t>
            </a:r>
            <a:r>
              <a:rPr lang="en-US" sz="2600" i="1" dirty="0" err="1" smtClean="0"/>
              <a:t>Kendala</a:t>
            </a:r>
            <a:r>
              <a:rPr lang="en-US" sz="2600" i="1" dirty="0" smtClean="0"/>
              <a:t>: </a:t>
            </a:r>
          </a:p>
          <a:p>
            <a:pPr lvl="1"/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akreditasi</a:t>
            </a:r>
            <a:r>
              <a:rPr lang="en-US" dirty="0" smtClean="0"/>
              <a:t> </a:t>
            </a:r>
            <a:r>
              <a:rPr lang="en-US" dirty="0" err="1" smtClean="0"/>
              <a:t>unt</a:t>
            </a:r>
            <a:endParaRPr lang="en-US" dirty="0" smtClean="0"/>
          </a:p>
          <a:p>
            <a:pPr lvl="1">
              <a:buNone/>
            </a:pPr>
            <a:r>
              <a:rPr lang="en-US" i="1" dirty="0" err="1" smtClean="0"/>
              <a:t>Alternatif</a:t>
            </a:r>
            <a:r>
              <a:rPr lang="en-US" i="1" dirty="0" smtClean="0"/>
              <a:t> </a:t>
            </a:r>
            <a:r>
              <a:rPr lang="en-US" i="1" dirty="0" err="1" smtClean="0"/>
              <a:t>solusi</a:t>
            </a:r>
            <a:r>
              <a:rPr lang="en-US" i="1" dirty="0" smtClean="0"/>
              <a:t>: </a:t>
            </a:r>
          </a:p>
          <a:p>
            <a:pPr lvl="1"/>
            <a:r>
              <a:rPr lang="en-US" dirty="0" err="1" smtClean="0"/>
              <a:t>Mekanisme</a:t>
            </a:r>
            <a:r>
              <a:rPr lang="en-US" dirty="0" smtClean="0"/>
              <a:t> reward </a:t>
            </a:r>
            <a:r>
              <a:rPr lang="en-US" dirty="0" err="1" smtClean="0"/>
              <a:t>dan</a:t>
            </a:r>
            <a:r>
              <a:rPr lang="en-US" dirty="0" smtClean="0"/>
              <a:t> punishment, </a:t>
            </a:r>
          </a:p>
          <a:p>
            <a:pPr lvl="1"/>
            <a:r>
              <a:rPr lang="en-US" dirty="0" err="1" smtClean="0"/>
              <a:t>Pendataan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uk</a:t>
            </a:r>
            <a:r>
              <a:rPr lang="en-US" dirty="0" smtClean="0"/>
              <a:t> PJJ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Stake 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err="1" smtClean="0"/>
              <a:t>Terkait</a:t>
            </a:r>
            <a:r>
              <a:rPr lang="en-US" sz="2600" dirty="0" smtClean="0"/>
              <a:t> </a:t>
            </a:r>
            <a:r>
              <a:rPr lang="en-US" sz="2600" dirty="0" err="1" smtClean="0"/>
              <a:t>Pencapaian</a:t>
            </a:r>
            <a:r>
              <a:rPr lang="en-US" sz="2600" dirty="0" smtClean="0"/>
              <a:t>:</a:t>
            </a:r>
            <a:endParaRPr lang="en-US" sz="2600" i="1" dirty="0" smtClean="0"/>
          </a:p>
          <a:p>
            <a:pPr lvl="1"/>
            <a:r>
              <a:rPr lang="en-US" dirty="0" smtClean="0"/>
              <a:t>Draft  </a:t>
            </a:r>
            <a:r>
              <a:rPr lang="en-US" dirty="0" err="1" smtClean="0"/>
              <a:t>Standar</a:t>
            </a:r>
            <a:r>
              <a:rPr lang="en-US" dirty="0" smtClean="0"/>
              <a:t> PJJ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,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regulasi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i="1" dirty="0" smtClean="0"/>
              <a:t>lesson learned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PJJ (UT, </a:t>
            </a:r>
            <a:r>
              <a:rPr lang="en-US" dirty="0" err="1" smtClean="0"/>
              <a:t>Kemenkes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PJJ.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Stake 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err="1" smtClean="0"/>
              <a:t>Terkait</a:t>
            </a:r>
            <a:r>
              <a:rPr lang="en-US" sz="2600" dirty="0" smtClean="0"/>
              <a:t>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:</a:t>
            </a:r>
            <a:endParaRPr lang="en-US" sz="2600" i="1" dirty="0" smtClean="0"/>
          </a:p>
          <a:p>
            <a:pPr lvl="1"/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sinkronisasi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regulasi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Kebutuhan</a:t>
            </a:r>
            <a:r>
              <a:rPr lang="en-US" dirty="0" smtClean="0"/>
              <a:t> Stake 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600" dirty="0" err="1" smtClean="0"/>
              <a:t>Terkait</a:t>
            </a:r>
            <a:r>
              <a:rPr lang="en-US" sz="2600" dirty="0" smtClean="0"/>
              <a:t> </a:t>
            </a:r>
            <a:r>
              <a:rPr lang="en-US" sz="2600" dirty="0" err="1" smtClean="0"/>
              <a:t>Standar</a:t>
            </a:r>
            <a:r>
              <a:rPr lang="en-US" sz="2600" dirty="0" smtClean="0"/>
              <a:t> PJJ</a:t>
            </a:r>
          </a:p>
          <a:p>
            <a:r>
              <a:rPr lang="en-US" sz="2600" dirty="0" err="1" smtClean="0"/>
              <a:t>Perlu</a:t>
            </a:r>
            <a:r>
              <a:rPr lang="en-US" sz="2600" dirty="0" smtClean="0"/>
              <a:t> </a:t>
            </a:r>
            <a:r>
              <a:rPr lang="en-US" sz="2600" dirty="0" err="1" smtClean="0"/>
              <a:t>kerjasama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BAN-PT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penyusunan</a:t>
            </a:r>
            <a:r>
              <a:rPr lang="en-US" sz="2600" dirty="0" smtClean="0"/>
              <a:t> </a:t>
            </a:r>
            <a:r>
              <a:rPr lang="en-US" sz="2600" dirty="0" err="1" smtClean="0"/>
              <a:t>kriteria</a:t>
            </a:r>
            <a:r>
              <a:rPr lang="en-US" sz="2600" dirty="0" smtClean="0"/>
              <a:t> </a:t>
            </a:r>
            <a:r>
              <a:rPr lang="en-US" sz="2600" dirty="0" err="1" smtClean="0"/>
              <a:t>akreditasi</a:t>
            </a:r>
            <a:r>
              <a:rPr lang="en-US" sz="2600" dirty="0" smtClean="0"/>
              <a:t> PJJ.</a:t>
            </a:r>
          </a:p>
          <a:p>
            <a:r>
              <a:rPr lang="en-US" sz="2600" dirty="0" err="1" smtClean="0"/>
              <a:t>Perlu</a:t>
            </a:r>
            <a:r>
              <a:rPr lang="en-US" sz="2600" dirty="0" smtClean="0"/>
              <a:t> </a:t>
            </a:r>
            <a:r>
              <a:rPr lang="en-US" sz="2600" dirty="0" err="1" smtClean="0"/>
              <a:t>dimasukkan</a:t>
            </a:r>
            <a:r>
              <a:rPr lang="en-US" sz="2600" dirty="0" smtClean="0"/>
              <a:t> </a:t>
            </a:r>
            <a:r>
              <a:rPr lang="en-US" sz="2600" dirty="0" err="1" smtClean="0"/>
              <a:t>aspek</a:t>
            </a:r>
            <a:r>
              <a:rPr lang="en-US" sz="2600" dirty="0" smtClean="0"/>
              <a:t> </a:t>
            </a:r>
            <a:r>
              <a:rPr lang="en-US" sz="2600" dirty="0" err="1" smtClean="0"/>
              <a:t>pembinaan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sinergitas</a:t>
            </a:r>
            <a:r>
              <a:rPr lang="en-US" sz="2600" dirty="0" smtClean="0"/>
              <a:t>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perguruan</a:t>
            </a:r>
            <a:r>
              <a:rPr lang="en-US" sz="2600" dirty="0" smtClean="0"/>
              <a:t> </a:t>
            </a:r>
            <a:r>
              <a:rPr lang="en-US" sz="2600" dirty="0" err="1" smtClean="0"/>
              <a:t>tinggi</a:t>
            </a:r>
            <a:r>
              <a:rPr lang="en-US" sz="2600" dirty="0" smtClean="0"/>
              <a:t> lain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point reward (</a:t>
            </a:r>
            <a:r>
              <a:rPr lang="en-US" sz="2600" dirty="0" err="1" smtClean="0"/>
              <a:t>masuk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akreditasi</a:t>
            </a:r>
            <a:r>
              <a:rPr lang="en-US" sz="2600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171</TotalTime>
  <Words>349</Words>
  <Application>Microsoft Office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Technic</vt:lpstr>
      <vt:lpstr>Laporan FGD Lokakarya BNSP 12 Desember 2015</vt:lpstr>
      <vt:lpstr>Pendahuluan</vt:lpstr>
      <vt:lpstr>Peran Stake Holder</vt:lpstr>
      <vt:lpstr>Peran Stake Holder</vt:lpstr>
      <vt:lpstr>Peran Stake Holder</vt:lpstr>
      <vt:lpstr>Peran Stake Holder</vt:lpstr>
      <vt:lpstr>Peran Stake Holder</vt:lpstr>
      <vt:lpstr>Peran Stake Holder</vt:lpstr>
      <vt:lpstr>Kebutuhan Stake Holder</vt:lpstr>
      <vt:lpstr>Daftar Inventaris Masalah</vt:lpstr>
      <vt:lpstr>Daftar Inventaris Masalah</vt:lpstr>
      <vt:lpstr>Lain-lain</vt:lpstr>
      <vt:lpstr>Kesimpulan</vt:lpstr>
      <vt:lpstr>Saran</vt:lpstr>
      <vt:lpstr>Tindak Lanjut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Laporan Focus Group Discussion Lokakarya BNSP 12 Desember 2015</dc:title>
  <dc:creator>HP V0399TX</dc:creator>
  <cp:lastModifiedBy>Asus</cp:lastModifiedBy>
  <cp:revision>11</cp:revision>
  <dcterms:created xsi:type="dcterms:W3CDTF">2015-12-12T10:52:37Z</dcterms:created>
  <dcterms:modified xsi:type="dcterms:W3CDTF">2015-12-13T02:16:10Z</dcterms:modified>
</cp:coreProperties>
</file>