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20" r:id="rId2"/>
    <p:sldMasterId id="2147483732" r:id="rId3"/>
    <p:sldMasterId id="2147483744" r:id="rId4"/>
    <p:sldMasterId id="2147483756" r:id="rId5"/>
  </p:sldMasterIdLst>
  <p:notesMasterIdLst>
    <p:notesMasterId r:id="rId44"/>
  </p:notesMasterIdLst>
  <p:handoutMasterIdLst>
    <p:handoutMasterId r:id="rId45"/>
  </p:handoutMasterIdLst>
  <p:sldIdLst>
    <p:sldId id="256" r:id="rId6"/>
    <p:sldId id="470" r:id="rId7"/>
    <p:sldId id="474" r:id="rId8"/>
    <p:sldId id="475" r:id="rId9"/>
    <p:sldId id="471" r:id="rId10"/>
    <p:sldId id="472" r:id="rId11"/>
    <p:sldId id="473" r:id="rId12"/>
    <p:sldId id="498" r:id="rId13"/>
    <p:sldId id="499" r:id="rId14"/>
    <p:sldId id="457" r:id="rId15"/>
    <p:sldId id="490" r:id="rId16"/>
    <p:sldId id="496" r:id="rId17"/>
    <p:sldId id="500" r:id="rId18"/>
    <p:sldId id="463" r:id="rId19"/>
    <p:sldId id="464" r:id="rId20"/>
    <p:sldId id="465" r:id="rId21"/>
    <p:sldId id="466" r:id="rId22"/>
    <p:sldId id="459" r:id="rId23"/>
    <p:sldId id="481" r:id="rId24"/>
    <p:sldId id="483" r:id="rId25"/>
    <p:sldId id="484" r:id="rId26"/>
    <p:sldId id="485" r:id="rId27"/>
    <p:sldId id="467" r:id="rId28"/>
    <p:sldId id="468" r:id="rId29"/>
    <p:sldId id="469" r:id="rId30"/>
    <p:sldId id="461" r:id="rId31"/>
    <p:sldId id="492" r:id="rId32"/>
    <p:sldId id="491" r:id="rId33"/>
    <p:sldId id="494" r:id="rId34"/>
    <p:sldId id="497" r:id="rId35"/>
    <p:sldId id="477" r:id="rId36"/>
    <p:sldId id="478" r:id="rId37"/>
    <p:sldId id="486" r:id="rId38"/>
    <p:sldId id="487" r:id="rId39"/>
    <p:sldId id="460" r:id="rId40"/>
    <p:sldId id="479" r:id="rId41"/>
    <p:sldId id="389" r:id="rId42"/>
    <p:sldId id="296" r:id="rId43"/>
  </p:sldIdLst>
  <p:sldSz cx="9144000" cy="6858000" type="screen4x3"/>
  <p:notesSz cx="6881813" cy="9296400"/>
  <p:custDataLst>
    <p:tags r:id="rId4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ki Yuliati" initials="KY" lastIdx="1" clrIdx="0">
    <p:extLst>
      <p:ext uri="{19B8F6BF-5375-455C-9EA6-DF929625EA0E}">
        <p15:presenceInfo xmlns="" xmlns:p15="http://schemas.microsoft.com/office/powerpoint/2012/main" userId="Kiki Yuliat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ECFD"/>
    <a:srgbClr val="000000"/>
    <a:srgbClr val="FFCC00"/>
    <a:srgbClr val="996633"/>
    <a:srgbClr val="FFCC99"/>
    <a:srgbClr val="CC9900"/>
    <a:srgbClr val="CC6600"/>
    <a:srgbClr val="9933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92" autoAdjust="0"/>
  </p:normalViewPr>
  <p:slideViewPr>
    <p:cSldViewPr>
      <p:cViewPr varScale="1">
        <p:scale>
          <a:sx n="66" d="100"/>
          <a:sy n="66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presProps" Target="presProps.xml"/><Relationship Id="rId8" Type="http://schemas.openxmlformats.org/officeDocument/2006/relationships/slide" Target="slides/slide3.xml"/><Relationship Id="rId51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2-07T11:45:17.410" idx="1">
    <p:pos x="6912" y="2064"/>
    <p:text>kenapa hanya yang lebih rendah akreditasinya Pak? kalau rotasi ke sekolah lain apakah boleh ybs  menjadi kepsek di sekolah yang lbh baik akreditasinya?</p:text>
    <p:extLst>
      <p:ext uri="{C676402C-5697-4E1C-873F-D02D1690AC5C}">
        <p15:threadingInfo xmlns="" xmlns:p15="http://schemas.microsoft.com/office/powerpoint/2012/main" timeZoneBias="-42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629E4F-9021-448F-9B76-DC3B837676F2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E1DD3D-B00B-4140-BB58-A142207C17DF}">
      <dgm:prSet phldrT="[Text]" custT="1"/>
      <dgm:spPr/>
      <dgm:t>
        <a:bodyPr/>
        <a:lstStyle/>
        <a:p>
          <a:r>
            <a:rPr lang="en-US" sz="2400" dirty="0" err="1" smtClean="0"/>
            <a:t>Telaah</a:t>
          </a:r>
          <a:r>
            <a:rPr lang="en-US" sz="2400" dirty="0" smtClean="0"/>
            <a:t> </a:t>
          </a:r>
          <a:r>
            <a:rPr lang="en-US" sz="2400" dirty="0" err="1" smtClean="0"/>
            <a:t>Kebutuhan</a:t>
          </a:r>
          <a:endParaRPr lang="en-US" sz="2400" dirty="0"/>
        </a:p>
      </dgm:t>
    </dgm:pt>
    <dgm:pt modelId="{284DF57A-875F-41CA-A0B7-7D8A351EC7B2}" type="parTrans" cxnId="{D3F1B735-87CA-4A74-8AB5-BD0E13BCC9A1}">
      <dgm:prSet/>
      <dgm:spPr/>
      <dgm:t>
        <a:bodyPr/>
        <a:lstStyle/>
        <a:p>
          <a:endParaRPr lang="en-US"/>
        </a:p>
      </dgm:t>
    </dgm:pt>
    <dgm:pt modelId="{B94950F8-B50D-48EA-B8FB-F9F4D0BCDBC4}" type="sibTrans" cxnId="{D3F1B735-87CA-4A74-8AB5-BD0E13BCC9A1}">
      <dgm:prSet/>
      <dgm:spPr/>
      <dgm:t>
        <a:bodyPr/>
        <a:lstStyle/>
        <a:p>
          <a:endParaRPr lang="en-US"/>
        </a:p>
      </dgm:t>
    </dgm:pt>
    <dgm:pt modelId="{BDBBD1A9-29B1-4C3F-B665-B0D6758DC95C}">
      <dgm:prSet phldrT="[Text]" custT="1"/>
      <dgm:spPr/>
      <dgm:t>
        <a:bodyPr/>
        <a:lstStyle/>
        <a:p>
          <a:r>
            <a:rPr lang="en-US" sz="2000" dirty="0" err="1" smtClean="0"/>
            <a:t>Perubahan</a:t>
          </a:r>
          <a:r>
            <a:rPr lang="en-US" sz="2000" dirty="0" smtClean="0"/>
            <a:t> </a:t>
          </a:r>
          <a:r>
            <a:rPr lang="en-US" sz="2000" dirty="0" err="1" smtClean="0"/>
            <a:t>kebijakan</a:t>
          </a:r>
          <a:r>
            <a:rPr lang="en-US" sz="2000" dirty="0" smtClean="0"/>
            <a:t>/</a:t>
          </a:r>
          <a:r>
            <a:rPr lang="en-US" sz="2000" dirty="0" err="1" smtClean="0"/>
            <a:t>peraturan</a:t>
          </a:r>
          <a:r>
            <a:rPr lang="en-US" sz="2000" dirty="0" smtClean="0"/>
            <a:t> di </a:t>
          </a:r>
          <a:r>
            <a:rPr lang="en-US" sz="2000" dirty="0" err="1" smtClean="0"/>
            <a:t>atasnya</a:t>
          </a:r>
          <a:endParaRPr lang="en-US" sz="2000" dirty="0"/>
        </a:p>
      </dgm:t>
    </dgm:pt>
    <dgm:pt modelId="{0D42CB45-8DA8-43B3-9E78-603F46A4E182}" type="parTrans" cxnId="{C2393672-AC0C-401F-B48B-4EA16764EC50}">
      <dgm:prSet/>
      <dgm:spPr/>
      <dgm:t>
        <a:bodyPr/>
        <a:lstStyle/>
        <a:p>
          <a:endParaRPr lang="en-US"/>
        </a:p>
      </dgm:t>
    </dgm:pt>
    <dgm:pt modelId="{03486B76-F2D2-42E6-AEC6-D127863B520F}" type="sibTrans" cxnId="{C2393672-AC0C-401F-B48B-4EA16764EC50}">
      <dgm:prSet/>
      <dgm:spPr/>
      <dgm:t>
        <a:bodyPr/>
        <a:lstStyle/>
        <a:p>
          <a:endParaRPr lang="en-US"/>
        </a:p>
      </dgm:t>
    </dgm:pt>
    <dgm:pt modelId="{10ADDDBC-D3FD-4673-B2B8-7CCF665603D0}">
      <dgm:prSet phldrT="[Text]" custT="1"/>
      <dgm:spPr/>
      <dgm:t>
        <a:bodyPr/>
        <a:lstStyle/>
        <a:p>
          <a:r>
            <a:rPr lang="en-US" sz="2400" dirty="0" err="1" smtClean="0"/>
            <a:t>Telaah</a:t>
          </a:r>
          <a:r>
            <a:rPr lang="en-US" sz="2400" dirty="0" smtClean="0"/>
            <a:t> </a:t>
          </a:r>
          <a:r>
            <a:rPr lang="en-US" sz="2400" dirty="0" err="1" smtClean="0"/>
            <a:t>kesesuaian</a:t>
          </a:r>
          <a:endParaRPr lang="en-US" sz="2400" dirty="0"/>
        </a:p>
      </dgm:t>
    </dgm:pt>
    <dgm:pt modelId="{BE755296-9E56-4BCC-8E39-9A7FA3056AA0}" type="parTrans" cxnId="{12354BCD-D1CD-49E2-A433-1880AF8358E9}">
      <dgm:prSet/>
      <dgm:spPr/>
      <dgm:t>
        <a:bodyPr/>
        <a:lstStyle/>
        <a:p>
          <a:endParaRPr lang="en-US"/>
        </a:p>
      </dgm:t>
    </dgm:pt>
    <dgm:pt modelId="{2D41A86C-689C-4149-81C1-ABA052F385CF}" type="sibTrans" cxnId="{12354BCD-D1CD-49E2-A433-1880AF8358E9}">
      <dgm:prSet/>
      <dgm:spPr/>
      <dgm:t>
        <a:bodyPr/>
        <a:lstStyle/>
        <a:p>
          <a:endParaRPr lang="en-US"/>
        </a:p>
      </dgm:t>
    </dgm:pt>
    <dgm:pt modelId="{C8EBEE56-182E-40C8-AFCA-E5A18E81DD96}">
      <dgm:prSet phldrT="[Text]" custT="1"/>
      <dgm:spPr/>
      <dgm:t>
        <a:bodyPr/>
        <a:lstStyle/>
        <a:p>
          <a:r>
            <a:rPr lang="en-US" sz="2000" dirty="0" err="1" smtClean="0"/>
            <a:t>Standar</a:t>
          </a:r>
          <a:r>
            <a:rPr lang="en-US" sz="2000" dirty="0" smtClean="0"/>
            <a:t> </a:t>
          </a:r>
          <a:r>
            <a:rPr lang="en-US" sz="2000" dirty="0" err="1" smtClean="0"/>
            <a:t>sebelumnya</a:t>
          </a:r>
          <a:r>
            <a:rPr lang="en-US" sz="2000" dirty="0" smtClean="0"/>
            <a:t> </a:t>
          </a:r>
          <a:r>
            <a:rPr lang="en-US" sz="2000" dirty="0" err="1" smtClean="0"/>
            <a:t>ditelaah</a:t>
          </a:r>
          <a:r>
            <a:rPr lang="en-US" sz="2000" dirty="0" smtClean="0"/>
            <a:t> </a:t>
          </a:r>
          <a:r>
            <a:rPr lang="en-US" sz="2000" dirty="0" err="1" smtClean="0"/>
            <a:t>kesesuaian</a:t>
          </a:r>
          <a:r>
            <a:rPr lang="en-US" sz="2000" dirty="0" smtClean="0"/>
            <a:t> </a:t>
          </a:r>
          <a:r>
            <a:rPr lang="en-US" sz="2000" dirty="0" err="1" smtClean="0"/>
            <a:t>dengan</a:t>
          </a:r>
          <a:r>
            <a:rPr lang="en-US" sz="2000" dirty="0" smtClean="0"/>
            <a:t> </a:t>
          </a:r>
          <a:r>
            <a:rPr lang="en-US" sz="2000" dirty="0" err="1" smtClean="0"/>
            <a:t>perubahan</a:t>
          </a:r>
          <a:r>
            <a:rPr lang="en-US" sz="2000" dirty="0" smtClean="0"/>
            <a:t>/</a:t>
          </a:r>
          <a:r>
            <a:rPr lang="en-US" sz="2000" dirty="0" err="1" smtClean="0"/>
            <a:t>ketercapaian</a:t>
          </a:r>
          <a:r>
            <a:rPr lang="en-US" sz="2000" dirty="0" smtClean="0"/>
            <a:t> </a:t>
          </a:r>
          <a:r>
            <a:rPr lang="en-US" sz="2000" dirty="0" err="1" smtClean="0"/>
            <a:t>standar</a:t>
          </a:r>
          <a:endParaRPr lang="en-US" sz="2000" dirty="0"/>
        </a:p>
      </dgm:t>
    </dgm:pt>
    <dgm:pt modelId="{0E45FE3F-EC85-4369-B44D-30358CA78B80}" type="parTrans" cxnId="{6049B385-12B8-4B3F-8796-9402B8CA7DC3}">
      <dgm:prSet/>
      <dgm:spPr/>
      <dgm:t>
        <a:bodyPr/>
        <a:lstStyle/>
        <a:p>
          <a:endParaRPr lang="en-US"/>
        </a:p>
      </dgm:t>
    </dgm:pt>
    <dgm:pt modelId="{AF9817EC-073E-4705-B28C-D9BB913E5B7E}" type="sibTrans" cxnId="{6049B385-12B8-4B3F-8796-9402B8CA7DC3}">
      <dgm:prSet/>
      <dgm:spPr/>
      <dgm:t>
        <a:bodyPr/>
        <a:lstStyle/>
        <a:p>
          <a:endParaRPr lang="en-US"/>
        </a:p>
      </dgm:t>
    </dgm:pt>
    <dgm:pt modelId="{E45E5013-8E24-4428-86EE-6F8F18FFD5D2}">
      <dgm:prSet phldrT="[Text]"/>
      <dgm:spPr/>
      <dgm:t>
        <a:bodyPr/>
        <a:lstStyle/>
        <a:p>
          <a:r>
            <a:rPr lang="en-US" dirty="0" smtClean="0"/>
            <a:t>STANDAR BARU</a:t>
          </a:r>
          <a:endParaRPr lang="en-US" dirty="0"/>
        </a:p>
      </dgm:t>
    </dgm:pt>
    <dgm:pt modelId="{75191FEF-F0C1-45B9-A5E6-965C249C9214}" type="parTrans" cxnId="{2DC797BD-6DBA-4E5E-A671-DFE61AC07DFD}">
      <dgm:prSet/>
      <dgm:spPr/>
      <dgm:t>
        <a:bodyPr/>
        <a:lstStyle/>
        <a:p>
          <a:endParaRPr lang="en-US"/>
        </a:p>
      </dgm:t>
    </dgm:pt>
    <dgm:pt modelId="{22ACC506-1602-4CE0-A61F-CAD9E3482E18}" type="sibTrans" cxnId="{2DC797BD-6DBA-4E5E-A671-DFE61AC07DFD}">
      <dgm:prSet/>
      <dgm:spPr/>
      <dgm:t>
        <a:bodyPr/>
        <a:lstStyle/>
        <a:p>
          <a:endParaRPr lang="en-US"/>
        </a:p>
      </dgm:t>
    </dgm:pt>
    <dgm:pt modelId="{73CB2D78-6E9E-46EA-83F3-45F35BB50290}">
      <dgm:prSet phldrT="[Text]" custT="1"/>
      <dgm:spPr/>
      <dgm:t>
        <a:bodyPr/>
        <a:lstStyle/>
        <a:p>
          <a:r>
            <a:rPr lang="en-US" sz="2000" dirty="0" err="1" smtClean="0"/>
            <a:t>Perubahan</a:t>
          </a:r>
          <a:r>
            <a:rPr lang="en-US" sz="2000" dirty="0" smtClean="0"/>
            <a:t> </a:t>
          </a:r>
          <a:r>
            <a:rPr lang="en-US" sz="2000" dirty="0" err="1" smtClean="0"/>
            <a:t>ilmu</a:t>
          </a:r>
          <a:r>
            <a:rPr lang="en-US" sz="2000" dirty="0" smtClean="0"/>
            <a:t> </a:t>
          </a:r>
          <a:r>
            <a:rPr lang="en-US" sz="2000" dirty="0" err="1" smtClean="0"/>
            <a:t>teknologi</a:t>
          </a:r>
          <a:r>
            <a:rPr lang="en-US" sz="2000" dirty="0" smtClean="0"/>
            <a:t> </a:t>
          </a:r>
          <a:r>
            <a:rPr lang="en-US" sz="2000" dirty="0" err="1" smtClean="0"/>
            <a:t>terkait</a:t>
          </a:r>
          <a:endParaRPr lang="en-US" sz="2000" dirty="0"/>
        </a:p>
      </dgm:t>
    </dgm:pt>
    <dgm:pt modelId="{7493CD98-087D-4003-8F53-BAEED63064FA}" type="parTrans" cxnId="{5C093448-4CE0-4F9F-8778-7D31399310C2}">
      <dgm:prSet/>
      <dgm:spPr/>
      <dgm:t>
        <a:bodyPr/>
        <a:lstStyle/>
        <a:p>
          <a:endParaRPr lang="en-US"/>
        </a:p>
      </dgm:t>
    </dgm:pt>
    <dgm:pt modelId="{A59550C3-7990-479B-B901-241E1F538538}" type="sibTrans" cxnId="{5C093448-4CE0-4F9F-8778-7D31399310C2}">
      <dgm:prSet/>
      <dgm:spPr/>
      <dgm:t>
        <a:bodyPr/>
        <a:lstStyle/>
        <a:p>
          <a:endParaRPr lang="en-US"/>
        </a:p>
      </dgm:t>
    </dgm:pt>
    <dgm:pt modelId="{4B283391-918A-4716-AA9A-0DE2F2D00F90}">
      <dgm:prSet phldrT="[Text]" custT="1"/>
      <dgm:spPr/>
      <dgm:t>
        <a:bodyPr/>
        <a:lstStyle/>
        <a:p>
          <a:r>
            <a:rPr lang="en-US" sz="2000" dirty="0" err="1" smtClean="0"/>
            <a:t>Ketercapaian</a:t>
          </a:r>
          <a:r>
            <a:rPr lang="en-US" sz="2000" dirty="0" smtClean="0"/>
            <a:t> </a:t>
          </a:r>
          <a:r>
            <a:rPr lang="en-US" sz="2000" dirty="0" err="1" smtClean="0"/>
            <a:t>standar</a:t>
          </a:r>
          <a:r>
            <a:rPr lang="en-US" sz="2000" dirty="0" smtClean="0"/>
            <a:t> </a:t>
          </a:r>
          <a:r>
            <a:rPr lang="en-US" sz="2000" dirty="0" err="1" smtClean="0"/>
            <a:t>sebelumnya</a:t>
          </a:r>
          <a:endParaRPr lang="en-US" sz="2000" dirty="0"/>
        </a:p>
      </dgm:t>
    </dgm:pt>
    <dgm:pt modelId="{EBE7DDA9-0B61-4548-ABA5-6CF6B207052B}" type="parTrans" cxnId="{11E4057F-FBF5-4D9F-82ED-77073C917B1D}">
      <dgm:prSet/>
      <dgm:spPr/>
      <dgm:t>
        <a:bodyPr/>
        <a:lstStyle/>
        <a:p>
          <a:endParaRPr lang="en-US"/>
        </a:p>
      </dgm:t>
    </dgm:pt>
    <dgm:pt modelId="{9F88CEB6-7EDF-483E-BEAF-0685A35F63C1}" type="sibTrans" cxnId="{11E4057F-FBF5-4D9F-82ED-77073C917B1D}">
      <dgm:prSet/>
      <dgm:spPr/>
      <dgm:t>
        <a:bodyPr/>
        <a:lstStyle/>
        <a:p>
          <a:endParaRPr lang="en-US"/>
        </a:p>
      </dgm:t>
    </dgm:pt>
    <dgm:pt modelId="{8F8C82CC-0079-4176-AF30-C7EF83E962CE}">
      <dgm:prSet phldrT="[Text]"/>
      <dgm:spPr/>
      <dgm:t>
        <a:bodyPr/>
        <a:lstStyle/>
        <a:p>
          <a:endParaRPr lang="en-US" dirty="0"/>
        </a:p>
      </dgm:t>
    </dgm:pt>
    <dgm:pt modelId="{C79DACA9-BCFB-4107-AC39-3D66A677CA39}" type="sibTrans" cxnId="{74E2D6F3-6FF1-43AE-B8F2-B667DC61E8D2}">
      <dgm:prSet/>
      <dgm:spPr/>
      <dgm:t>
        <a:bodyPr/>
        <a:lstStyle/>
        <a:p>
          <a:endParaRPr lang="en-US"/>
        </a:p>
      </dgm:t>
    </dgm:pt>
    <dgm:pt modelId="{39634FCA-6829-4EC5-B23A-E6DBE04985B6}" type="parTrans" cxnId="{74E2D6F3-6FF1-43AE-B8F2-B667DC61E8D2}">
      <dgm:prSet/>
      <dgm:spPr/>
      <dgm:t>
        <a:bodyPr/>
        <a:lstStyle/>
        <a:p>
          <a:endParaRPr lang="en-US"/>
        </a:p>
      </dgm:t>
    </dgm:pt>
    <dgm:pt modelId="{765C43DD-C6E9-4363-BFAB-9AC53A851F0C}" type="pres">
      <dgm:prSet presAssocID="{DE629E4F-9021-448F-9B76-DC3B837676F2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9728B96-2FBB-4A37-A208-44E44A877A09}" type="pres">
      <dgm:prSet presAssocID="{71E1DD3D-B00B-4140-BB58-A142207C17DF}" presName="composite" presStyleCnt="0"/>
      <dgm:spPr/>
    </dgm:pt>
    <dgm:pt modelId="{E029C97A-B5EC-456B-A15D-32DF82598B73}" type="pres">
      <dgm:prSet presAssocID="{71E1DD3D-B00B-4140-BB58-A142207C17DF}" presName="bentUpArrow1" presStyleLbl="alignImgPlace1" presStyleIdx="0" presStyleCnt="2" custScaleX="97140" custScaleY="44138" custLinFactNeighborX="22538" custLinFactNeighborY="-27775"/>
      <dgm:spPr>
        <a:solidFill>
          <a:schemeClr val="accent1">
            <a:lumMod val="60000"/>
            <a:lumOff val="40000"/>
          </a:schemeClr>
        </a:solidFill>
      </dgm:spPr>
    </dgm:pt>
    <dgm:pt modelId="{00BC78C3-31BF-4D3A-B9D5-1279C9D1B4C5}" type="pres">
      <dgm:prSet presAssocID="{71E1DD3D-B00B-4140-BB58-A142207C17DF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288E7F-F0B1-4123-874F-C5E845B6414B}" type="pres">
      <dgm:prSet presAssocID="{71E1DD3D-B00B-4140-BB58-A142207C17DF}" presName="ChildText" presStyleLbl="revTx" presStyleIdx="0" presStyleCnt="3" custScaleX="383509" custLinFactX="49932" custLinFactNeighborX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6CBBEF-09FE-4E3C-9117-28D7362405CE}" type="pres">
      <dgm:prSet presAssocID="{B94950F8-B50D-48EA-B8FB-F9F4D0BCDBC4}" presName="sibTrans" presStyleCnt="0"/>
      <dgm:spPr/>
    </dgm:pt>
    <dgm:pt modelId="{C1B19491-A7EA-4497-B0FA-42BB9DDC9B74}" type="pres">
      <dgm:prSet presAssocID="{10ADDDBC-D3FD-4673-B2B8-7CCF665603D0}" presName="composite" presStyleCnt="0"/>
      <dgm:spPr/>
    </dgm:pt>
    <dgm:pt modelId="{906F40C2-81ED-4950-9EC3-6B5083A47F0B}" type="pres">
      <dgm:prSet presAssocID="{10ADDDBC-D3FD-4673-B2B8-7CCF665603D0}" presName="bentUpArrow1" presStyleLbl="alignImgPlace1" presStyleIdx="1" presStyleCnt="2" custScaleX="76467" custScaleY="39756" custLinFactNeighborX="-9614" custLinFactNeighborY="-37210"/>
      <dgm:spPr>
        <a:solidFill>
          <a:schemeClr val="accent1">
            <a:lumMod val="60000"/>
            <a:lumOff val="40000"/>
          </a:schemeClr>
        </a:solidFill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DBC3D847-CE50-4FD1-9AC0-0D9E26186E10}" type="pres">
      <dgm:prSet presAssocID="{10ADDDBC-D3FD-4673-B2B8-7CCF665603D0}" presName="ParentText" presStyleLbl="node1" presStyleIdx="1" presStyleCnt="3" custLinFactNeighborX="-36659" custLinFactNeighborY="173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C89555-3FCB-4FFA-A70E-E33B429EF9D2}" type="pres">
      <dgm:prSet presAssocID="{10ADDDBC-D3FD-4673-B2B8-7CCF665603D0}" presName="ChildText" presStyleLbl="revTx" presStyleIdx="1" presStyleCnt="3" custScaleX="307509" custLinFactNeighborX="55409" custLinFactNeighborY="-47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AEDBFC-3CDB-4CEA-AA2E-CB777D93ABC8}" type="pres">
      <dgm:prSet presAssocID="{2D41A86C-689C-4149-81C1-ABA052F385CF}" presName="sibTrans" presStyleCnt="0"/>
      <dgm:spPr/>
    </dgm:pt>
    <dgm:pt modelId="{BE4A39E2-4FB6-426D-8674-B45D4D3A78C4}" type="pres">
      <dgm:prSet presAssocID="{E45E5013-8E24-4428-86EE-6F8F18FFD5D2}" presName="composite" presStyleCnt="0"/>
      <dgm:spPr/>
    </dgm:pt>
    <dgm:pt modelId="{23C12C40-1993-4B12-AA16-1C7978D9857D}" type="pres">
      <dgm:prSet presAssocID="{E45E5013-8E24-4428-86EE-6F8F18FFD5D2}" presName="ParentText" presStyleLbl="node1" presStyleIdx="2" presStyleCnt="3" custScaleX="129895" custScaleY="46171" custLinFactNeighborX="41447" custLinFactNeighborY="-73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47EFD5-58D0-4A9E-BE0B-9817B9B570B0}" type="pres">
      <dgm:prSet presAssocID="{E45E5013-8E24-4428-86EE-6F8F18FFD5D2}" presName="FinalChildText" presStyleLbl="revTx" presStyleIdx="2" presStyleCnt="3" custLinFactNeighborX="44392" custLinFactNeighborY="505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3F1B735-87CA-4A74-8AB5-BD0E13BCC9A1}" srcId="{DE629E4F-9021-448F-9B76-DC3B837676F2}" destId="{71E1DD3D-B00B-4140-BB58-A142207C17DF}" srcOrd="0" destOrd="0" parTransId="{284DF57A-875F-41CA-A0B7-7D8A351EC7B2}" sibTransId="{B94950F8-B50D-48EA-B8FB-F9F4D0BCDBC4}"/>
    <dgm:cxn modelId="{DDB47694-DD06-4871-BF3F-379A9F9D9979}" type="presOf" srcId="{C8EBEE56-182E-40C8-AFCA-E5A18E81DD96}" destId="{40C89555-3FCB-4FFA-A70E-E33B429EF9D2}" srcOrd="0" destOrd="0" presId="urn:microsoft.com/office/officeart/2005/8/layout/StepDownProcess"/>
    <dgm:cxn modelId="{2DC797BD-6DBA-4E5E-A671-DFE61AC07DFD}" srcId="{DE629E4F-9021-448F-9B76-DC3B837676F2}" destId="{E45E5013-8E24-4428-86EE-6F8F18FFD5D2}" srcOrd="2" destOrd="0" parTransId="{75191FEF-F0C1-45B9-A5E6-965C249C9214}" sibTransId="{22ACC506-1602-4CE0-A61F-CAD9E3482E18}"/>
    <dgm:cxn modelId="{74E2D6F3-6FF1-43AE-B8F2-B667DC61E8D2}" srcId="{E45E5013-8E24-4428-86EE-6F8F18FFD5D2}" destId="{8F8C82CC-0079-4176-AF30-C7EF83E962CE}" srcOrd="0" destOrd="0" parTransId="{39634FCA-6829-4EC5-B23A-E6DBE04985B6}" sibTransId="{C79DACA9-BCFB-4107-AC39-3D66A677CA39}"/>
    <dgm:cxn modelId="{DB64E762-1880-498B-87DB-5CB26729158E}" type="presOf" srcId="{73CB2D78-6E9E-46EA-83F3-45F35BB50290}" destId="{77288E7F-F0B1-4123-874F-C5E845B6414B}" srcOrd="0" destOrd="1" presId="urn:microsoft.com/office/officeart/2005/8/layout/StepDownProcess"/>
    <dgm:cxn modelId="{11E4057F-FBF5-4D9F-82ED-77073C917B1D}" srcId="{71E1DD3D-B00B-4140-BB58-A142207C17DF}" destId="{4B283391-918A-4716-AA9A-0DE2F2D00F90}" srcOrd="2" destOrd="0" parTransId="{EBE7DDA9-0B61-4548-ABA5-6CF6B207052B}" sibTransId="{9F88CEB6-7EDF-483E-BEAF-0685A35F63C1}"/>
    <dgm:cxn modelId="{6049B385-12B8-4B3F-8796-9402B8CA7DC3}" srcId="{10ADDDBC-D3FD-4673-B2B8-7CCF665603D0}" destId="{C8EBEE56-182E-40C8-AFCA-E5A18E81DD96}" srcOrd="0" destOrd="0" parTransId="{0E45FE3F-EC85-4369-B44D-30358CA78B80}" sibTransId="{AF9817EC-073E-4705-B28C-D9BB913E5B7E}"/>
    <dgm:cxn modelId="{73585EF3-B19E-493F-8BB0-C32A6019DF6C}" type="presOf" srcId="{4B283391-918A-4716-AA9A-0DE2F2D00F90}" destId="{77288E7F-F0B1-4123-874F-C5E845B6414B}" srcOrd="0" destOrd="2" presId="urn:microsoft.com/office/officeart/2005/8/layout/StepDownProcess"/>
    <dgm:cxn modelId="{74CF05BA-A83E-4149-9C9C-C5526A2EB173}" type="presOf" srcId="{DE629E4F-9021-448F-9B76-DC3B837676F2}" destId="{765C43DD-C6E9-4363-BFAB-9AC53A851F0C}" srcOrd="0" destOrd="0" presId="urn:microsoft.com/office/officeart/2005/8/layout/StepDownProcess"/>
    <dgm:cxn modelId="{B9E072A7-AB50-42DF-BA91-0620142A0A30}" type="presOf" srcId="{71E1DD3D-B00B-4140-BB58-A142207C17DF}" destId="{00BC78C3-31BF-4D3A-B9D5-1279C9D1B4C5}" srcOrd="0" destOrd="0" presId="urn:microsoft.com/office/officeart/2005/8/layout/StepDownProcess"/>
    <dgm:cxn modelId="{12354BCD-D1CD-49E2-A433-1880AF8358E9}" srcId="{DE629E4F-9021-448F-9B76-DC3B837676F2}" destId="{10ADDDBC-D3FD-4673-B2B8-7CCF665603D0}" srcOrd="1" destOrd="0" parTransId="{BE755296-9E56-4BCC-8E39-9A7FA3056AA0}" sibTransId="{2D41A86C-689C-4149-81C1-ABA052F385CF}"/>
    <dgm:cxn modelId="{F6AE8FF8-F8B9-407B-8A9A-A9AA819F4F9E}" type="presOf" srcId="{BDBBD1A9-29B1-4C3F-B665-B0D6758DC95C}" destId="{77288E7F-F0B1-4123-874F-C5E845B6414B}" srcOrd="0" destOrd="0" presId="urn:microsoft.com/office/officeart/2005/8/layout/StepDownProcess"/>
    <dgm:cxn modelId="{C2393672-AC0C-401F-B48B-4EA16764EC50}" srcId="{71E1DD3D-B00B-4140-BB58-A142207C17DF}" destId="{BDBBD1A9-29B1-4C3F-B665-B0D6758DC95C}" srcOrd="0" destOrd="0" parTransId="{0D42CB45-8DA8-43B3-9E78-603F46A4E182}" sibTransId="{03486B76-F2D2-42E6-AEC6-D127863B520F}"/>
    <dgm:cxn modelId="{1DF5CD9E-DCDA-4C6E-8C7F-E3DC02B62276}" type="presOf" srcId="{8F8C82CC-0079-4176-AF30-C7EF83E962CE}" destId="{9647EFD5-58D0-4A9E-BE0B-9817B9B570B0}" srcOrd="0" destOrd="0" presId="urn:microsoft.com/office/officeart/2005/8/layout/StepDownProcess"/>
    <dgm:cxn modelId="{FA251970-5A97-48FB-B221-56CD6ACA69FC}" type="presOf" srcId="{E45E5013-8E24-4428-86EE-6F8F18FFD5D2}" destId="{23C12C40-1993-4B12-AA16-1C7978D9857D}" srcOrd="0" destOrd="0" presId="urn:microsoft.com/office/officeart/2005/8/layout/StepDownProcess"/>
    <dgm:cxn modelId="{5C093448-4CE0-4F9F-8778-7D31399310C2}" srcId="{71E1DD3D-B00B-4140-BB58-A142207C17DF}" destId="{73CB2D78-6E9E-46EA-83F3-45F35BB50290}" srcOrd="1" destOrd="0" parTransId="{7493CD98-087D-4003-8F53-BAEED63064FA}" sibTransId="{A59550C3-7990-479B-B901-241E1F538538}"/>
    <dgm:cxn modelId="{4C6E9BEE-6C71-4187-8437-EA5C67FB1FD4}" type="presOf" srcId="{10ADDDBC-D3FD-4673-B2B8-7CCF665603D0}" destId="{DBC3D847-CE50-4FD1-9AC0-0D9E26186E10}" srcOrd="0" destOrd="0" presId="urn:microsoft.com/office/officeart/2005/8/layout/StepDownProcess"/>
    <dgm:cxn modelId="{6844D00E-AE0F-41A8-9002-358ED12A6507}" type="presParOf" srcId="{765C43DD-C6E9-4363-BFAB-9AC53A851F0C}" destId="{49728B96-2FBB-4A37-A208-44E44A877A09}" srcOrd="0" destOrd="0" presId="urn:microsoft.com/office/officeart/2005/8/layout/StepDownProcess"/>
    <dgm:cxn modelId="{52C04673-8139-4EBE-9AA4-FF998716A227}" type="presParOf" srcId="{49728B96-2FBB-4A37-A208-44E44A877A09}" destId="{E029C97A-B5EC-456B-A15D-32DF82598B73}" srcOrd="0" destOrd="0" presId="urn:microsoft.com/office/officeart/2005/8/layout/StepDownProcess"/>
    <dgm:cxn modelId="{749DCA10-6C36-40E1-A00B-D760045AF5AB}" type="presParOf" srcId="{49728B96-2FBB-4A37-A208-44E44A877A09}" destId="{00BC78C3-31BF-4D3A-B9D5-1279C9D1B4C5}" srcOrd="1" destOrd="0" presId="urn:microsoft.com/office/officeart/2005/8/layout/StepDownProcess"/>
    <dgm:cxn modelId="{9BF831FA-3E63-4F3F-B86B-E0DDFFB1E76F}" type="presParOf" srcId="{49728B96-2FBB-4A37-A208-44E44A877A09}" destId="{77288E7F-F0B1-4123-874F-C5E845B6414B}" srcOrd="2" destOrd="0" presId="urn:microsoft.com/office/officeart/2005/8/layout/StepDownProcess"/>
    <dgm:cxn modelId="{B6D83491-52AE-4351-A775-6610450A1B23}" type="presParOf" srcId="{765C43DD-C6E9-4363-BFAB-9AC53A851F0C}" destId="{5A6CBBEF-09FE-4E3C-9117-28D7362405CE}" srcOrd="1" destOrd="0" presId="urn:microsoft.com/office/officeart/2005/8/layout/StepDownProcess"/>
    <dgm:cxn modelId="{31AD3F5B-ABC4-4AD3-AD2B-5CBC31F2C656}" type="presParOf" srcId="{765C43DD-C6E9-4363-BFAB-9AC53A851F0C}" destId="{C1B19491-A7EA-4497-B0FA-42BB9DDC9B74}" srcOrd="2" destOrd="0" presId="urn:microsoft.com/office/officeart/2005/8/layout/StepDownProcess"/>
    <dgm:cxn modelId="{7D5CC4AE-C9D8-4D28-A7C1-90B5966AE9B3}" type="presParOf" srcId="{C1B19491-A7EA-4497-B0FA-42BB9DDC9B74}" destId="{906F40C2-81ED-4950-9EC3-6B5083A47F0B}" srcOrd="0" destOrd="0" presId="urn:microsoft.com/office/officeart/2005/8/layout/StepDownProcess"/>
    <dgm:cxn modelId="{54996A68-D90D-45F7-B2C1-4B5ECAF2EB13}" type="presParOf" srcId="{C1B19491-A7EA-4497-B0FA-42BB9DDC9B74}" destId="{DBC3D847-CE50-4FD1-9AC0-0D9E26186E10}" srcOrd="1" destOrd="0" presId="urn:microsoft.com/office/officeart/2005/8/layout/StepDownProcess"/>
    <dgm:cxn modelId="{EB7A5535-9520-4205-86F9-AA70EB2EE80C}" type="presParOf" srcId="{C1B19491-A7EA-4497-B0FA-42BB9DDC9B74}" destId="{40C89555-3FCB-4FFA-A70E-E33B429EF9D2}" srcOrd="2" destOrd="0" presId="urn:microsoft.com/office/officeart/2005/8/layout/StepDownProcess"/>
    <dgm:cxn modelId="{F28CFEAD-A455-4C7B-86D6-6DEF74CEDF34}" type="presParOf" srcId="{765C43DD-C6E9-4363-BFAB-9AC53A851F0C}" destId="{3FAEDBFC-3CDB-4CEA-AA2E-CB777D93ABC8}" srcOrd="3" destOrd="0" presId="urn:microsoft.com/office/officeart/2005/8/layout/StepDownProcess"/>
    <dgm:cxn modelId="{C35D0A15-036A-4B28-BF8E-866F55330E29}" type="presParOf" srcId="{765C43DD-C6E9-4363-BFAB-9AC53A851F0C}" destId="{BE4A39E2-4FB6-426D-8674-B45D4D3A78C4}" srcOrd="4" destOrd="0" presId="urn:microsoft.com/office/officeart/2005/8/layout/StepDownProcess"/>
    <dgm:cxn modelId="{A80B7F5F-1248-470B-B2D2-5BFC549490FD}" type="presParOf" srcId="{BE4A39E2-4FB6-426D-8674-B45D4D3A78C4}" destId="{23C12C40-1993-4B12-AA16-1C7978D9857D}" srcOrd="0" destOrd="0" presId="urn:microsoft.com/office/officeart/2005/8/layout/StepDownProcess"/>
    <dgm:cxn modelId="{0AB617E1-41E3-4C50-8811-EA95D32BE9CE}" type="presParOf" srcId="{BE4A39E2-4FB6-426D-8674-B45D4D3A78C4}" destId="{9647EFD5-58D0-4A9E-BE0B-9817B9B570B0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D81453-D33F-48E4-937F-201A265A4B0D}" type="doc">
      <dgm:prSet loTypeId="urn:microsoft.com/office/officeart/2005/8/layout/default" loCatId="list" qsTypeId="urn:microsoft.com/office/officeart/2005/8/quickstyle/simple3" qsCatId="simple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C1C7368B-EFD4-40C8-B4C4-D9E4D25D4CDC}">
      <dgm:prSet phldrT="[Text]"/>
      <dgm:spPr/>
      <dgm:t>
        <a:bodyPr/>
        <a:lstStyle/>
        <a:p>
          <a:r>
            <a:rPr lang="en-US" b="1" dirty="0" err="1" smtClean="0"/>
            <a:t>Kriteria</a:t>
          </a:r>
          <a:r>
            <a:rPr lang="en-US" b="1" dirty="0" smtClean="0"/>
            <a:t> </a:t>
          </a:r>
          <a:r>
            <a:rPr lang="id-ID" b="1" dirty="0" smtClean="0"/>
            <a:t>minimal</a:t>
          </a:r>
          <a:endParaRPr lang="en-US" dirty="0"/>
        </a:p>
      </dgm:t>
    </dgm:pt>
    <dgm:pt modelId="{836814F1-D5D8-4039-8865-790FBCAB680E}" type="parTrans" cxnId="{4D4E2CD3-B4C3-4A53-821B-6C7D20B33787}">
      <dgm:prSet/>
      <dgm:spPr/>
      <dgm:t>
        <a:bodyPr/>
        <a:lstStyle/>
        <a:p>
          <a:endParaRPr lang="en-US"/>
        </a:p>
      </dgm:t>
    </dgm:pt>
    <dgm:pt modelId="{A5912DB5-3364-43FB-9D69-76CC962E692C}" type="sibTrans" cxnId="{4D4E2CD3-B4C3-4A53-821B-6C7D20B33787}">
      <dgm:prSet/>
      <dgm:spPr/>
      <dgm:t>
        <a:bodyPr/>
        <a:lstStyle/>
        <a:p>
          <a:endParaRPr lang="en-US"/>
        </a:p>
      </dgm:t>
    </dgm:pt>
    <dgm:pt modelId="{FA527174-9270-4598-95AE-EF7D9034A1E9}">
      <dgm:prSet phldrT="[Text]"/>
      <dgm:spPr/>
      <dgm:t>
        <a:bodyPr/>
        <a:lstStyle/>
        <a:p>
          <a:r>
            <a:rPr lang="id-ID" b="1" dirty="0" smtClean="0"/>
            <a:t>fle</a:t>
          </a:r>
          <a:r>
            <a:rPr lang="en-US" b="1" dirty="0" err="1" smtClean="0"/>
            <a:t>ksibel</a:t>
          </a:r>
          <a:endParaRPr lang="en-US" dirty="0"/>
        </a:p>
      </dgm:t>
    </dgm:pt>
    <dgm:pt modelId="{016B34B5-A05A-42B3-978A-F4D7EAEA0A98}" type="parTrans" cxnId="{02423FF3-6A4D-481D-8DA4-8D133BFD9568}">
      <dgm:prSet/>
      <dgm:spPr/>
      <dgm:t>
        <a:bodyPr/>
        <a:lstStyle/>
        <a:p>
          <a:endParaRPr lang="en-US"/>
        </a:p>
      </dgm:t>
    </dgm:pt>
    <dgm:pt modelId="{27C36EDF-7F4C-4907-90E4-031395BB4437}" type="sibTrans" cxnId="{02423FF3-6A4D-481D-8DA4-8D133BFD9568}">
      <dgm:prSet/>
      <dgm:spPr/>
      <dgm:t>
        <a:bodyPr/>
        <a:lstStyle/>
        <a:p>
          <a:endParaRPr lang="en-US"/>
        </a:p>
      </dgm:t>
    </dgm:pt>
    <dgm:pt modelId="{CE8D095D-4A23-4819-9FEE-84A3220E2A14}">
      <dgm:prSet phldrT="[Text]"/>
      <dgm:spPr/>
      <dgm:t>
        <a:bodyPr/>
        <a:lstStyle/>
        <a:p>
          <a:r>
            <a:rPr lang="id-ID" b="1" dirty="0" smtClean="0"/>
            <a:t>d</a:t>
          </a:r>
          <a:r>
            <a:rPr lang="en-US" b="1" dirty="0" err="1" smtClean="0"/>
            <a:t>inamis</a:t>
          </a:r>
          <a:endParaRPr lang="en-US" dirty="0"/>
        </a:p>
      </dgm:t>
    </dgm:pt>
    <dgm:pt modelId="{BA797896-BAA2-4118-8E78-8ADF577D3E1C}" type="parTrans" cxnId="{6112BDED-DE79-44DA-81CB-2CA45B37A354}">
      <dgm:prSet/>
      <dgm:spPr/>
      <dgm:t>
        <a:bodyPr/>
        <a:lstStyle/>
        <a:p>
          <a:endParaRPr lang="en-US"/>
        </a:p>
      </dgm:t>
    </dgm:pt>
    <dgm:pt modelId="{3F6DCC58-98D4-413E-B378-6C6367B2B43C}" type="sibTrans" cxnId="{6112BDED-DE79-44DA-81CB-2CA45B37A354}">
      <dgm:prSet/>
      <dgm:spPr/>
      <dgm:t>
        <a:bodyPr/>
        <a:lstStyle/>
        <a:p>
          <a:endParaRPr lang="en-US"/>
        </a:p>
      </dgm:t>
    </dgm:pt>
    <dgm:pt modelId="{A4FB4D38-2B17-422E-A48F-28A0FEA8F94A}">
      <dgm:prSet/>
      <dgm:spPr/>
      <dgm:t>
        <a:bodyPr/>
        <a:lstStyle/>
        <a:p>
          <a:r>
            <a:rPr lang="en-US" b="1" dirty="0" err="1" smtClean="0"/>
            <a:t>konteks</a:t>
          </a:r>
          <a:r>
            <a:rPr lang="id-ID" b="1" dirty="0" smtClean="0"/>
            <a:t>tual</a:t>
          </a:r>
          <a:endParaRPr lang="en-US" dirty="0"/>
        </a:p>
      </dgm:t>
    </dgm:pt>
    <dgm:pt modelId="{9C7D1B5B-1022-47B8-B016-27AD2F421D08}" type="parTrans" cxnId="{87834ACA-1415-4E79-B149-994293ECA0B5}">
      <dgm:prSet/>
      <dgm:spPr/>
      <dgm:t>
        <a:bodyPr/>
        <a:lstStyle/>
        <a:p>
          <a:endParaRPr lang="en-US"/>
        </a:p>
      </dgm:t>
    </dgm:pt>
    <dgm:pt modelId="{86536CA1-B72D-46E5-A34F-2F3F151BCB00}" type="sibTrans" cxnId="{87834ACA-1415-4E79-B149-994293ECA0B5}">
      <dgm:prSet/>
      <dgm:spPr/>
      <dgm:t>
        <a:bodyPr/>
        <a:lstStyle/>
        <a:p>
          <a:endParaRPr lang="en-US"/>
        </a:p>
      </dgm:t>
    </dgm:pt>
    <dgm:pt modelId="{BC33F6CA-129D-4945-96BE-5D5D8E584965}">
      <dgm:prSet/>
      <dgm:spPr/>
      <dgm:t>
        <a:bodyPr/>
        <a:lstStyle/>
        <a:p>
          <a:r>
            <a:rPr lang="en-US" b="1" dirty="0" err="1" smtClean="0"/>
            <a:t>Dapat</a:t>
          </a:r>
          <a:r>
            <a:rPr lang="en-US" b="1" dirty="0" smtClean="0"/>
            <a:t> </a:t>
          </a:r>
          <a:r>
            <a:rPr lang="en-US" b="1" dirty="0" err="1" smtClean="0"/>
            <a:t>diukur</a:t>
          </a:r>
          <a:r>
            <a:rPr lang="en-US" b="1" dirty="0" smtClean="0"/>
            <a:t> (</a:t>
          </a:r>
          <a:r>
            <a:rPr lang="id-ID" b="1" dirty="0" smtClean="0"/>
            <a:t>measurable</a:t>
          </a:r>
          <a:r>
            <a:rPr lang="en-US" b="1" dirty="0" smtClean="0"/>
            <a:t>)</a:t>
          </a:r>
          <a:endParaRPr lang="en-US" dirty="0"/>
        </a:p>
      </dgm:t>
    </dgm:pt>
    <dgm:pt modelId="{0CC9ECD1-6B89-48A2-A7BC-D80081A817BA}" type="parTrans" cxnId="{4E91C911-5DFA-452C-84F2-A3A829F583BE}">
      <dgm:prSet/>
      <dgm:spPr/>
      <dgm:t>
        <a:bodyPr/>
        <a:lstStyle/>
        <a:p>
          <a:endParaRPr lang="en-US"/>
        </a:p>
      </dgm:t>
    </dgm:pt>
    <dgm:pt modelId="{D83C49A3-E4A3-4931-93FD-696FEC558594}" type="sibTrans" cxnId="{4E91C911-5DFA-452C-84F2-A3A829F583BE}">
      <dgm:prSet/>
      <dgm:spPr/>
      <dgm:t>
        <a:bodyPr/>
        <a:lstStyle/>
        <a:p>
          <a:endParaRPr lang="en-US"/>
        </a:p>
      </dgm:t>
    </dgm:pt>
    <dgm:pt modelId="{4C6CF354-452B-4ED0-917E-1ED8BD34964C}">
      <dgm:prSet/>
      <dgm:spPr/>
      <dgm:t>
        <a:bodyPr/>
        <a:lstStyle/>
        <a:p>
          <a:r>
            <a:rPr lang="en-US" b="1" dirty="0" err="1" smtClean="0"/>
            <a:t>Dapat</a:t>
          </a:r>
          <a:r>
            <a:rPr lang="en-US" b="1" dirty="0" smtClean="0"/>
            <a:t> </a:t>
          </a:r>
          <a:r>
            <a:rPr lang="en-US" b="1" dirty="0" err="1" smtClean="0"/>
            <a:t>dicapai</a:t>
          </a:r>
          <a:r>
            <a:rPr lang="en-US" b="1" dirty="0" smtClean="0"/>
            <a:t> (</a:t>
          </a:r>
          <a:r>
            <a:rPr lang="id-ID" b="1" dirty="0" smtClean="0"/>
            <a:t>achievable</a:t>
          </a:r>
          <a:r>
            <a:rPr lang="en-US" b="1" dirty="0" smtClean="0"/>
            <a:t>)</a:t>
          </a:r>
          <a:endParaRPr lang="en-US" dirty="0"/>
        </a:p>
      </dgm:t>
    </dgm:pt>
    <dgm:pt modelId="{BCB48DD8-B5BA-47BE-8693-34CB9819D876}" type="parTrans" cxnId="{8FAC5045-7906-45B0-8282-2149C5EA46FA}">
      <dgm:prSet/>
      <dgm:spPr/>
      <dgm:t>
        <a:bodyPr/>
        <a:lstStyle/>
        <a:p>
          <a:endParaRPr lang="en-US"/>
        </a:p>
      </dgm:t>
    </dgm:pt>
    <dgm:pt modelId="{4DC4AFD5-D2D2-4586-997F-4BD6A0E38778}" type="sibTrans" cxnId="{8FAC5045-7906-45B0-8282-2149C5EA46FA}">
      <dgm:prSet/>
      <dgm:spPr/>
      <dgm:t>
        <a:bodyPr/>
        <a:lstStyle/>
        <a:p>
          <a:endParaRPr lang="en-US"/>
        </a:p>
      </dgm:t>
    </dgm:pt>
    <dgm:pt modelId="{A331F108-28E4-45CA-AC9A-24A43EA59015}" type="pres">
      <dgm:prSet presAssocID="{A7D81453-D33F-48E4-937F-201A265A4B0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E0B09E8-66E5-4BD6-9A40-F10662CD143A}" type="pres">
      <dgm:prSet presAssocID="{C1C7368B-EFD4-40C8-B4C4-D9E4D25D4CD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5E19CD-ADB2-4634-94A7-A50C49A6B04D}" type="pres">
      <dgm:prSet presAssocID="{A5912DB5-3364-43FB-9D69-76CC962E692C}" presName="sibTrans" presStyleCnt="0"/>
      <dgm:spPr/>
    </dgm:pt>
    <dgm:pt modelId="{34AFC36B-2E79-49FE-8C1B-6EBECBF33846}" type="pres">
      <dgm:prSet presAssocID="{FA527174-9270-4598-95AE-EF7D9034A1E9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D53D5C-4EAC-4F2E-9336-06D21E21AD03}" type="pres">
      <dgm:prSet presAssocID="{27C36EDF-7F4C-4907-90E4-031395BB4437}" presName="sibTrans" presStyleCnt="0"/>
      <dgm:spPr/>
    </dgm:pt>
    <dgm:pt modelId="{07DAB8D0-9F9B-4870-A628-FCEE572B6D84}" type="pres">
      <dgm:prSet presAssocID="{CE8D095D-4A23-4819-9FEE-84A3220E2A1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3E7C6C-69D1-440B-ADA6-5B6D5522F705}" type="pres">
      <dgm:prSet presAssocID="{3F6DCC58-98D4-413E-B378-6C6367B2B43C}" presName="sibTrans" presStyleCnt="0"/>
      <dgm:spPr/>
    </dgm:pt>
    <dgm:pt modelId="{8A9C2C3E-8DEF-41B5-9106-333532881E37}" type="pres">
      <dgm:prSet presAssocID="{A4FB4D38-2B17-422E-A48F-28A0FEA8F94A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81707D-E90B-44F9-ABD8-0B30584FC37B}" type="pres">
      <dgm:prSet presAssocID="{86536CA1-B72D-46E5-A34F-2F3F151BCB00}" presName="sibTrans" presStyleCnt="0"/>
      <dgm:spPr/>
    </dgm:pt>
    <dgm:pt modelId="{E05C65F7-A2E6-49B0-83D2-D09CCB640651}" type="pres">
      <dgm:prSet presAssocID="{BC33F6CA-129D-4945-96BE-5D5D8E584965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BC8F5A-AF3F-4E6E-80C9-0A7D0A35E529}" type="pres">
      <dgm:prSet presAssocID="{D83C49A3-E4A3-4931-93FD-696FEC558594}" presName="sibTrans" presStyleCnt="0"/>
      <dgm:spPr/>
    </dgm:pt>
    <dgm:pt modelId="{69E46E1D-2D4E-40D8-938C-6AC42056852B}" type="pres">
      <dgm:prSet presAssocID="{4C6CF354-452B-4ED0-917E-1ED8BD34964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E91C911-5DFA-452C-84F2-A3A829F583BE}" srcId="{A7D81453-D33F-48E4-937F-201A265A4B0D}" destId="{BC33F6CA-129D-4945-96BE-5D5D8E584965}" srcOrd="4" destOrd="0" parTransId="{0CC9ECD1-6B89-48A2-A7BC-D80081A817BA}" sibTransId="{D83C49A3-E4A3-4931-93FD-696FEC558594}"/>
    <dgm:cxn modelId="{DA047347-187C-41BD-B2EE-7B15EB117DAA}" type="presOf" srcId="{4C6CF354-452B-4ED0-917E-1ED8BD34964C}" destId="{69E46E1D-2D4E-40D8-938C-6AC42056852B}" srcOrd="0" destOrd="0" presId="urn:microsoft.com/office/officeart/2005/8/layout/default"/>
    <dgm:cxn modelId="{59B6BECA-9AB4-4094-9BCA-A73437935206}" type="presOf" srcId="{BC33F6CA-129D-4945-96BE-5D5D8E584965}" destId="{E05C65F7-A2E6-49B0-83D2-D09CCB640651}" srcOrd="0" destOrd="0" presId="urn:microsoft.com/office/officeart/2005/8/layout/default"/>
    <dgm:cxn modelId="{FF2FBE06-F569-43AD-BA4F-85D5CD007D14}" type="presOf" srcId="{C1C7368B-EFD4-40C8-B4C4-D9E4D25D4CDC}" destId="{DE0B09E8-66E5-4BD6-9A40-F10662CD143A}" srcOrd="0" destOrd="0" presId="urn:microsoft.com/office/officeart/2005/8/layout/default"/>
    <dgm:cxn modelId="{8FAC5045-7906-45B0-8282-2149C5EA46FA}" srcId="{A7D81453-D33F-48E4-937F-201A265A4B0D}" destId="{4C6CF354-452B-4ED0-917E-1ED8BD34964C}" srcOrd="5" destOrd="0" parTransId="{BCB48DD8-B5BA-47BE-8693-34CB9819D876}" sibTransId="{4DC4AFD5-D2D2-4586-997F-4BD6A0E38778}"/>
    <dgm:cxn modelId="{87834ACA-1415-4E79-B149-994293ECA0B5}" srcId="{A7D81453-D33F-48E4-937F-201A265A4B0D}" destId="{A4FB4D38-2B17-422E-A48F-28A0FEA8F94A}" srcOrd="3" destOrd="0" parTransId="{9C7D1B5B-1022-47B8-B016-27AD2F421D08}" sibTransId="{86536CA1-B72D-46E5-A34F-2F3F151BCB00}"/>
    <dgm:cxn modelId="{6112BDED-DE79-44DA-81CB-2CA45B37A354}" srcId="{A7D81453-D33F-48E4-937F-201A265A4B0D}" destId="{CE8D095D-4A23-4819-9FEE-84A3220E2A14}" srcOrd="2" destOrd="0" parTransId="{BA797896-BAA2-4118-8E78-8ADF577D3E1C}" sibTransId="{3F6DCC58-98D4-413E-B378-6C6367B2B43C}"/>
    <dgm:cxn modelId="{D368C2AD-3809-4048-B366-6D328339DFA6}" type="presOf" srcId="{A7D81453-D33F-48E4-937F-201A265A4B0D}" destId="{A331F108-28E4-45CA-AC9A-24A43EA59015}" srcOrd="0" destOrd="0" presId="urn:microsoft.com/office/officeart/2005/8/layout/default"/>
    <dgm:cxn modelId="{2F4EE81F-2350-4672-8840-A0B6F9DEDD0B}" type="presOf" srcId="{A4FB4D38-2B17-422E-A48F-28A0FEA8F94A}" destId="{8A9C2C3E-8DEF-41B5-9106-333532881E37}" srcOrd="0" destOrd="0" presId="urn:microsoft.com/office/officeart/2005/8/layout/default"/>
    <dgm:cxn modelId="{02423FF3-6A4D-481D-8DA4-8D133BFD9568}" srcId="{A7D81453-D33F-48E4-937F-201A265A4B0D}" destId="{FA527174-9270-4598-95AE-EF7D9034A1E9}" srcOrd="1" destOrd="0" parTransId="{016B34B5-A05A-42B3-978A-F4D7EAEA0A98}" sibTransId="{27C36EDF-7F4C-4907-90E4-031395BB4437}"/>
    <dgm:cxn modelId="{D6724938-324E-46E6-A3BE-F452696ECCFB}" type="presOf" srcId="{CE8D095D-4A23-4819-9FEE-84A3220E2A14}" destId="{07DAB8D0-9F9B-4870-A628-FCEE572B6D84}" srcOrd="0" destOrd="0" presId="urn:microsoft.com/office/officeart/2005/8/layout/default"/>
    <dgm:cxn modelId="{4F6E6ADD-33BD-4A4B-9AF8-CFA0A20CA6D6}" type="presOf" srcId="{FA527174-9270-4598-95AE-EF7D9034A1E9}" destId="{34AFC36B-2E79-49FE-8C1B-6EBECBF33846}" srcOrd="0" destOrd="0" presId="urn:microsoft.com/office/officeart/2005/8/layout/default"/>
    <dgm:cxn modelId="{4D4E2CD3-B4C3-4A53-821B-6C7D20B33787}" srcId="{A7D81453-D33F-48E4-937F-201A265A4B0D}" destId="{C1C7368B-EFD4-40C8-B4C4-D9E4D25D4CDC}" srcOrd="0" destOrd="0" parTransId="{836814F1-D5D8-4039-8865-790FBCAB680E}" sibTransId="{A5912DB5-3364-43FB-9D69-76CC962E692C}"/>
    <dgm:cxn modelId="{F1657BD0-0065-4BB9-A214-602B4385F8D1}" type="presParOf" srcId="{A331F108-28E4-45CA-AC9A-24A43EA59015}" destId="{DE0B09E8-66E5-4BD6-9A40-F10662CD143A}" srcOrd="0" destOrd="0" presId="urn:microsoft.com/office/officeart/2005/8/layout/default"/>
    <dgm:cxn modelId="{EA6A2CA2-50D0-49FA-9636-5433375E1D76}" type="presParOf" srcId="{A331F108-28E4-45CA-AC9A-24A43EA59015}" destId="{955E19CD-ADB2-4634-94A7-A50C49A6B04D}" srcOrd="1" destOrd="0" presId="urn:microsoft.com/office/officeart/2005/8/layout/default"/>
    <dgm:cxn modelId="{CC6F27C1-E62F-4C1F-B27E-4F1FCD7F7988}" type="presParOf" srcId="{A331F108-28E4-45CA-AC9A-24A43EA59015}" destId="{34AFC36B-2E79-49FE-8C1B-6EBECBF33846}" srcOrd="2" destOrd="0" presId="urn:microsoft.com/office/officeart/2005/8/layout/default"/>
    <dgm:cxn modelId="{95C05805-0C59-4FF6-986E-DED77DCA89CF}" type="presParOf" srcId="{A331F108-28E4-45CA-AC9A-24A43EA59015}" destId="{0CD53D5C-4EAC-4F2E-9336-06D21E21AD03}" srcOrd="3" destOrd="0" presId="urn:microsoft.com/office/officeart/2005/8/layout/default"/>
    <dgm:cxn modelId="{8381BAEC-5054-49AB-B5B5-18D652C71B8E}" type="presParOf" srcId="{A331F108-28E4-45CA-AC9A-24A43EA59015}" destId="{07DAB8D0-9F9B-4870-A628-FCEE572B6D84}" srcOrd="4" destOrd="0" presId="urn:microsoft.com/office/officeart/2005/8/layout/default"/>
    <dgm:cxn modelId="{B02A8EF6-282E-4BD5-914A-3BD903B288B4}" type="presParOf" srcId="{A331F108-28E4-45CA-AC9A-24A43EA59015}" destId="{9C3E7C6C-69D1-440B-ADA6-5B6D5522F705}" srcOrd="5" destOrd="0" presId="urn:microsoft.com/office/officeart/2005/8/layout/default"/>
    <dgm:cxn modelId="{E7E48858-C3FC-4A44-A883-A557874F4E3A}" type="presParOf" srcId="{A331F108-28E4-45CA-AC9A-24A43EA59015}" destId="{8A9C2C3E-8DEF-41B5-9106-333532881E37}" srcOrd="6" destOrd="0" presId="urn:microsoft.com/office/officeart/2005/8/layout/default"/>
    <dgm:cxn modelId="{57731431-296F-4276-9351-3D9F3459D478}" type="presParOf" srcId="{A331F108-28E4-45CA-AC9A-24A43EA59015}" destId="{5181707D-E90B-44F9-ABD8-0B30584FC37B}" srcOrd="7" destOrd="0" presId="urn:microsoft.com/office/officeart/2005/8/layout/default"/>
    <dgm:cxn modelId="{07D4D66B-EE69-4244-BF9E-006386AEB5A5}" type="presParOf" srcId="{A331F108-28E4-45CA-AC9A-24A43EA59015}" destId="{E05C65F7-A2E6-49B0-83D2-D09CCB640651}" srcOrd="8" destOrd="0" presId="urn:microsoft.com/office/officeart/2005/8/layout/default"/>
    <dgm:cxn modelId="{1D1130FE-EDA7-4C15-86C1-27DA1C9A603E}" type="presParOf" srcId="{A331F108-28E4-45CA-AC9A-24A43EA59015}" destId="{2EBC8F5A-AF3F-4E6E-80C9-0A7D0A35E529}" srcOrd="9" destOrd="0" presId="urn:microsoft.com/office/officeart/2005/8/layout/default"/>
    <dgm:cxn modelId="{0A0B391C-C340-4B67-806A-07FC025713A5}" type="presParOf" srcId="{A331F108-28E4-45CA-AC9A-24A43EA59015}" destId="{69E46E1D-2D4E-40D8-938C-6AC42056852B}" srcOrd="10" destOrd="0" presId="urn:microsoft.com/office/officeart/2005/8/layout/default"/>
  </dgm:cxnLst>
  <dgm:bg/>
  <dgm:whole>
    <a:ln w="57150"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D81453-D33F-48E4-937F-201A265A4B0D}" type="doc">
      <dgm:prSet loTypeId="urn:microsoft.com/office/officeart/2005/8/layout/default" loCatId="list" qsTypeId="urn:microsoft.com/office/officeart/2005/8/quickstyle/simple3" qsCatId="simple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C1C7368B-EFD4-40C8-B4C4-D9E4D25D4CDC}">
      <dgm:prSet phldrT="[Text]"/>
      <dgm:spPr/>
      <dgm:t>
        <a:bodyPr/>
        <a:lstStyle/>
        <a:p>
          <a:r>
            <a:rPr lang="en-US" b="1" i="1" dirty="0" smtClean="0"/>
            <a:t>as a reference</a:t>
          </a:r>
        </a:p>
        <a:p>
          <a:r>
            <a:rPr lang="id-ID" b="1" dirty="0" smtClean="0"/>
            <a:t>(acuan</a:t>
          </a:r>
          <a:r>
            <a:rPr lang="en-US" b="1" dirty="0" smtClean="0"/>
            <a:t> </a:t>
          </a:r>
          <a:r>
            <a:rPr lang="id-ID" b="1" dirty="0" smtClean="0"/>
            <a:t>dalam  perencanaan)</a:t>
          </a:r>
          <a:endParaRPr lang="en-US" dirty="0"/>
        </a:p>
      </dgm:t>
    </dgm:pt>
    <dgm:pt modelId="{836814F1-D5D8-4039-8865-790FBCAB680E}" type="parTrans" cxnId="{4D4E2CD3-B4C3-4A53-821B-6C7D20B33787}">
      <dgm:prSet/>
      <dgm:spPr/>
      <dgm:t>
        <a:bodyPr/>
        <a:lstStyle/>
        <a:p>
          <a:endParaRPr lang="en-US"/>
        </a:p>
      </dgm:t>
    </dgm:pt>
    <dgm:pt modelId="{A5912DB5-3364-43FB-9D69-76CC962E692C}" type="sibTrans" cxnId="{4D4E2CD3-B4C3-4A53-821B-6C7D20B33787}">
      <dgm:prSet/>
      <dgm:spPr/>
      <dgm:t>
        <a:bodyPr/>
        <a:lstStyle/>
        <a:p>
          <a:endParaRPr lang="en-US"/>
        </a:p>
      </dgm:t>
    </dgm:pt>
    <dgm:pt modelId="{FA527174-9270-4598-95AE-EF7D9034A1E9}">
      <dgm:prSet phldrT="[Text]"/>
      <dgm:spPr/>
      <dgm:t>
        <a:bodyPr/>
        <a:lstStyle/>
        <a:p>
          <a:r>
            <a:rPr lang="id-ID" b="1" dirty="0" smtClean="0"/>
            <a:t>to govern </a:t>
          </a:r>
          <a:endParaRPr lang="en-US" dirty="0"/>
        </a:p>
      </dgm:t>
    </dgm:pt>
    <dgm:pt modelId="{016B34B5-A05A-42B3-978A-F4D7EAEA0A98}" type="parTrans" cxnId="{02423FF3-6A4D-481D-8DA4-8D133BFD9568}">
      <dgm:prSet/>
      <dgm:spPr/>
      <dgm:t>
        <a:bodyPr/>
        <a:lstStyle/>
        <a:p>
          <a:endParaRPr lang="en-US"/>
        </a:p>
      </dgm:t>
    </dgm:pt>
    <dgm:pt modelId="{27C36EDF-7F4C-4907-90E4-031395BB4437}" type="sibTrans" cxnId="{02423FF3-6A4D-481D-8DA4-8D133BFD9568}">
      <dgm:prSet/>
      <dgm:spPr/>
      <dgm:t>
        <a:bodyPr/>
        <a:lstStyle/>
        <a:p>
          <a:endParaRPr lang="en-US"/>
        </a:p>
      </dgm:t>
    </dgm:pt>
    <dgm:pt modelId="{CE8D095D-4A23-4819-9FEE-84A3220E2A14}">
      <dgm:prSet phldrT="[Text]"/>
      <dgm:spPr/>
      <dgm:t>
        <a:bodyPr/>
        <a:lstStyle/>
        <a:p>
          <a:r>
            <a:rPr lang="id-ID" b="1" dirty="0" smtClean="0"/>
            <a:t>to guide</a:t>
          </a:r>
          <a:endParaRPr lang="en-US" dirty="0"/>
        </a:p>
      </dgm:t>
    </dgm:pt>
    <dgm:pt modelId="{BA797896-BAA2-4118-8E78-8ADF577D3E1C}" type="parTrans" cxnId="{6112BDED-DE79-44DA-81CB-2CA45B37A354}">
      <dgm:prSet/>
      <dgm:spPr/>
      <dgm:t>
        <a:bodyPr/>
        <a:lstStyle/>
        <a:p>
          <a:endParaRPr lang="en-US"/>
        </a:p>
      </dgm:t>
    </dgm:pt>
    <dgm:pt modelId="{3F6DCC58-98D4-413E-B378-6C6367B2B43C}" type="sibTrans" cxnId="{6112BDED-DE79-44DA-81CB-2CA45B37A354}">
      <dgm:prSet/>
      <dgm:spPr/>
      <dgm:t>
        <a:bodyPr/>
        <a:lstStyle/>
        <a:p>
          <a:endParaRPr lang="en-US"/>
        </a:p>
      </dgm:t>
    </dgm:pt>
    <dgm:pt modelId="{A4FB4D38-2B17-422E-A48F-28A0FEA8F94A}">
      <dgm:prSet/>
      <dgm:spPr/>
      <dgm:t>
        <a:bodyPr/>
        <a:lstStyle/>
        <a:p>
          <a:r>
            <a:rPr lang="id-ID" b="1" dirty="0" smtClean="0"/>
            <a:t>to administrate</a:t>
          </a:r>
          <a:endParaRPr lang="en-US" dirty="0"/>
        </a:p>
      </dgm:t>
    </dgm:pt>
    <dgm:pt modelId="{9C7D1B5B-1022-47B8-B016-27AD2F421D08}" type="parTrans" cxnId="{87834ACA-1415-4E79-B149-994293ECA0B5}">
      <dgm:prSet/>
      <dgm:spPr/>
      <dgm:t>
        <a:bodyPr/>
        <a:lstStyle/>
        <a:p>
          <a:endParaRPr lang="en-US"/>
        </a:p>
      </dgm:t>
    </dgm:pt>
    <dgm:pt modelId="{86536CA1-B72D-46E5-A34F-2F3F151BCB00}" type="sibTrans" cxnId="{87834ACA-1415-4E79-B149-994293ECA0B5}">
      <dgm:prSet/>
      <dgm:spPr/>
      <dgm:t>
        <a:bodyPr/>
        <a:lstStyle/>
        <a:p>
          <a:endParaRPr lang="en-US"/>
        </a:p>
      </dgm:t>
    </dgm:pt>
    <dgm:pt modelId="{4C6CF354-452B-4ED0-917E-1ED8BD34964C}">
      <dgm:prSet/>
      <dgm:spPr/>
      <dgm:t>
        <a:bodyPr/>
        <a:lstStyle/>
        <a:p>
          <a:endParaRPr lang="en-US" dirty="0"/>
        </a:p>
      </dgm:t>
    </dgm:pt>
    <dgm:pt modelId="{BCB48DD8-B5BA-47BE-8693-34CB9819D876}" type="parTrans" cxnId="{8FAC5045-7906-45B0-8282-2149C5EA46FA}">
      <dgm:prSet/>
      <dgm:spPr/>
      <dgm:t>
        <a:bodyPr/>
        <a:lstStyle/>
        <a:p>
          <a:endParaRPr lang="en-US"/>
        </a:p>
      </dgm:t>
    </dgm:pt>
    <dgm:pt modelId="{4DC4AFD5-D2D2-4586-997F-4BD6A0E38778}" type="sibTrans" cxnId="{8FAC5045-7906-45B0-8282-2149C5EA46FA}">
      <dgm:prSet/>
      <dgm:spPr/>
      <dgm:t>
        <a:bodyPr/>
        <a:lstStyle/>
        <a:p>
          <a:endParaRPr lang="en-US"/>
        </a:p>
      </dgm:t>
    </dgm:pt>
    <dgm:pt modelId="{A331F108-28E4-45CA-AC9A-24A43EA59015}" type="pres">
      <dgm:prSet presAssocID="{A7D81453-D33F-48E4-937F-201A265A4B0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E0B09E8-66E5-4BD6-9A40-F10662CD143A}" type="pres">
      <dgm:prSet presAssocID="{C1C7368B-EFD4-40C8-B4C4-D9E4D25D4CD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5E19CD-ADB2-4634-94A7-A50C49A6B04D}" type="pres">
      <dgm:prSet presAssocID="{A5912DB5-3364-43FB-9D69-76CC962E692C}" presName="sibTrans" presStyleCnt="0"/>
      <dgm:spPr/>
    </dgm:pt>
    <dgm:pt modelId="{34AFC36B-2E79-49FE-8C1B-6EBECBF33846}" type="pres">
      <dgm:prSet presAssocID="{FA527174-9270-4598-95AE-EF7D9034A1E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D53D5C-4EAC-4F2E-9336-06D21E21AD03}" type="pres">
      <dgm:prSet presAssocID="{27C36EDF-7F4C-4907-90E4-031395BB4437}" presName="sibTrans" presStyleCnt="0"/>
      <dgm:spPr/>
    </dgm:pt>
    <dgm:pt modelId="{07DAB8D0-9F9B-4870-A628-FCEE572B6D84}" type="pres">
      <dgm:prSet presAssocID="{CE8D095D-4A23-4819-9FEE-84A3220E2A1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3E7C6C-69D1-440B-ADA6-5B6D5522F705}" type="pres">
      <dgm:prSet presAssocID="{3F6DCC58-98D4-413E-B378-6C6367B2B43C}" presName="sibTrans" presStyleCnt="0"/>
      <dgm:spPr/>
    </dgm:pt>
    <dgm:pt modelId="{8A9C2C3E-8DEF-41B5-9106-333532881E37}" type="pres">
      <dgm:prSet presAssocID="{A4FB4D38-2B17-422E-A48F-28A0FEA8F94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81707D-E90B-44F9-ABD8-0B30584FC37B}" type="pres">
      <dgm:prSet presAssocID="{86536CA1-B72D-46E5-A34F-2F3F151BCB00}" presName="sibTrans" presStyleCnt="0"/>
      <dgm:spPr/>
    </dgm:pt>
    <dgm:pt modelId="{69E46E1D-2D4E-40D8-938C-6AC42056852B}" type="pres">
      <dgm:prSet presAssocID="{4C6CF354-452B-4ED0-917E-1ED8BD34964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112BDED-DE79-44DA-81CB-2CA45B37A354}" srcId="{A7D81453-D33F-48E4-937F-201A265A4B0D}" destId="{CE8D095D-4A23-4819-9FEE-84A3220E2A14}" srcOrd="2" destOrd="0" parTransId="{BA797896-BAA2-4118-8E78-8ADF577D3E1C}" sibTransId="{3F6DCC58-98D4-413E-B378-6C6367B2B43C}"/>
    <dgm:cxn modelId="{4D4E2CD3-B4C3-4A53-821B-6C7D20B33787}" srcId="{A7D81453-D33F-48E4-937F-201A265A4B0D}" destId="{C1C7368B-EFD4-40C8-B4C4-D9E4D25D4CDC}" srcOrd="0" destOrd="0" parTransId="{836814F1-D5D8-4039-8865-790FBCAB680E}" sibTransId="{A5912DB5-3364-43FB-9D69-76CC962E692C}"/>
    <dgm:cxn modelId="{F3CF4E65-C73B-4E50-BE26-B6FC93796E75}" type="presOf" srcId="{FA527174-9270-4598-95AE-EF7D9034A1E9}" destId="{34AFC36B-2E79-49FE-8C1B-6EBECBF33846}" srcOrd="0" destOrd="0" presId="urn:microsoft.com/office/officeart/2005/8/layout/default"/>
    <dgm:cxn modelId="{87834ACA-1415-4E79-B149-994293ECA0B5}" srcId="{A7D81453-D33F-48E4-937F-201A265A4B0D}" destId="{A4FB4D38-2B17-422E-A48F-28A0FEA8F94A}" srcOrd="3" destOrd="0" parTransId="{9C7D1B5B-1022-47B8-B016-27AD2F421D08}" sibTransId="{86536CA1-B72D-46E5-A34F-2F3F151BCB00}"/>
    <dgm:cxn modelId="{1C2F1D2B-8CCE-48F7-9463-1808951C0BBB}" type="presOf" srcId="{A4FB4D38-2B17-422E-A48F-28A0FEA8F94A}" destId="{8A9C2C3E-8DEF-41B5-9106-333532881E37}" srcOrd="0" destOrd="0" presId="urn:microsoft.com/office/officeart/2005/8/layout/default"/>
    <dgm:cxn modelId="{8FAC5045-7906-45B0-8282-2149C5EA46FA}" srcId="{A7D81453-D33F-48E4-937F-201A265A4B0D}" destId="{4C6CF354-452B-4ED0-917E-1ED8BD34964C}" srcOrd="4" destOrd="0" parTransId="{BCB48DD8-B5BA-47BE-8693-34CB9819D876}" sibTransId="{4DC4AFD5-D2D2-4586-997F-4BD6A0E38778}"/>
    <dgm:cxn modelId="{78B163F6-82B4-4E23-AD0E-433C3300279E}" type="presOf" srcId="{CE8D095D-4A23-4819-9FEE-84A3220E2A14}" destId="{07DAB8D0-9F9B-4870-A628-FCEE572B6D84}" srcOrd="0" destOrd="0" presId="urn:microsoft.com/office/officeart/2005/8/layout/default"/>
    <dgm:cxn modelId="{02423FF3-6A4D-481D-8DA4-8D133BFD9568}" srcId="{A7D81453-D33F-48E4-937F-201A265A4B0D}" destId="{FA527174-9270-4598-95AE-EF7D9034A1E9}" srcOrd="1" destOrd="0" parTransId="{016B34B5-A05A-42B3-978A-F4D7EAEA0A98}" sibTransId="{27C36EDF-7F4C-4907-90E4-031395BB4437}"/>
    <dgm:cxn modelId="{FA06CD11-86C9-4571-BDD0-09309CA836BF}" type="presOf" srcId="{4C6CF354-452B-4ED0-917E-1ED8BD34964C}" destId="{69E46E1D-2D4E-40D8-938C-6AC42056852B}" srcOrd="0" destOrd="0" presId="urn:microsoft.com/office/officeart/2005/8/layout/default"/>
    <dgm:cxn modelId="{60CB4323-6397-4EE2-B6CA-A9B9742A27EE}" type="presOf" srcId="{A7D81453-D33F-48E4-937F-201A265A4B0D}" destId="{A331F108-28E4-45CA-AC9A-24A43EA59015}" srcOrd="0" destOrd="0" presId="urn:microsoft.com/office/officeart/2005/8/layout/default"/>
    <dgm:cxn modelId="{ED0A89F6-A128-4BBF-B19D-95D7D6D48D01}" type="presOf" srcId="{C1C7368B-EFD4-40C8-B4C4-D9E4D25D4CDC}" destId="{DE0B09E8-66E5-4BD6-9A40-F10662CD143A}" srcOrd="0" destOrd="0" presId="urn:microsoft.com/office/officeart/2005/8/layout/default"/>
    <dgm:cxn modelId="{458BD558-1735-47D0-B342-8EEB81E771CB}" type="presParOf" srcId="{A331F108-28E4-45CA-AC9A-24A43EA59015}" destId="{DE0B09E8-66E5-4BD6-9A40-F10662CD143A}" srcOrd="0" destOrd="0" presId="urn:microsoft.com/office/officeart/2005/8/layout/default"/>
    <dgm:cxn modelId="{6DFC5BC9-3476-4A0C-B3AA-876FD1D69A26}" type="presParOf" srcId="{A331F108-28E4-45CA-AC9A-24A43EA59015}" destId="{955E19CD-ADB2-4634-94A7-A50C49A6B04D}" srcOrd="1" destOrd="0" presId="urn:microsoft.com/office/officeart/2005/8/layout/default"/>
    <dgm:cxn modelId="{54F837DD-FD8D-41E1-BF15-E37180011511}" type="presParOf" srcId="{A331F108-28E4-45CA-AC9A-24A43EA59015}" destId="{34AFC36B-2E79-49FE-8C1B-6EBECBF33846}" srcOrd="2" destOrd="0" presId="urn:microsoft.com/office/officeart/2005/8/layout/default"/>
    <dgm:cxn modelId="{8BD3EADF-E320-4258-AD63-A60CA89B6757}" type="presParOf" srcId="{A331F108-28E4-45CA-AC9A-24A43EA59015}" destId="{0CD53D5C-4EAC-4F2E-9336-06D21E21AD03}" srcOrd="3" destOrd="0" presId="urn:microsoft.com/office/officeart/2005/8/layout/default"/>
    <dgm:cxn modelId="{5E1CCC52-742A-47A0-A0C0-04DD439841AE}" type="presParOf" srcId="{A331F108-28E4-45CA-AC9A-24A43EA59015}" destId="{07DAB8D0-9F9B-4870-A628-FCEE572B6D84}" srcOrd="4" destOrd="0" presId="urn:microsoft.com/office/officeart/2005/8/layout/default"/>
    <dgm:cxn modelId="{A7E814C2-8872-4BD9-A64E-D544EF2467FF}" type="presParOf" srcId="{A331F108-28E4-45CA-AC9A-24A43EA59015}" destId="{9C3E7C6C-69D1-440B-ADA6-5B6D5522F705}" srcOrd="5" destOrd="0" presId="urn:microsoft.com/office/officeart/2005/8/layout/default"/>
    <dgm:cxn modelId="{2FDB2B35-D565-4844-87FD-90A6502B8317}" type="presParOf" srcId="{A331F108-28E4-45CA-AC9A-24A43EA59015}" destId="{8A9C2C3E-8DEF-41B5-9106-333532881E37}" srcOrd="6" destOrd="0" presId="urn:microsoft.com/office/officeart/2005/8/layout/default"/>
    <dgm:cxn modelId="{04B72A69-1A6A-4020-9D41-A25999103516}" type="presParOf" srcId="{A331F108-28E4-45CA-AC9A-24A43EA59015}" destId="{5181707D-E90B-44F9-ABD8-0B30584FC37B}" srcOrd="7" destOrd="0" presId="urn:microsoft.com/office/officeart/2005/8/layout/default"/>
    <dgm:cxn modelId="{4E43695D-E680-462C-BD02-7F0AA945885A}" type="presParOf" srcId="{A331F108-28E4-45CA-AC9A-24A43EA59015}" destId="{69E46E1D-2D4E-40D8-938C-6AC42056852B}" srcOrd="8" destOrd="0" presId="urn:microsoft.com/office/officeart/2005/8/layout/default"/>
  </dgm:cxnLst>
  <dgm:bg/>
  <dgm:whole>
    <a:ln w="57150"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8CE4C4C-ADE3-4EDF-B3B5-13666E79738B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7EB13CD-5FBF-4A1B-808D-CA4B2BBA9C6F}">
      <dgm:prSet phldrT="[Text]" custT="1"/>
      <dgm:spPr>
        <a:solidFill>
          <a:srgbClr val="FF0000"/>
        </a:solidFill>
      </dgm:spPr>
      <dgm:t>
        <a:bodyPr/>
        <a:lstStyle/>
        <a:p>
          <a:r>
            <a:rPr lang="id-ID" sz="1800" b="1" dirty="0" smtClean="0"/>
            <a:t>Implementasi SNP  di Satuan Pendidikan </a:t>
          </a:r>
          <a:endParaRPr lang="en-US" sz="1800" b="1" dirty="0"/>
        </a:p>
      </dgm:t>
    </dgm:pt>
    <dgm:pt modelId="{E614D30C-687D-4114-9FD0-9B70AE2C87D9}" type="parTrans" cxnId="{4588F8AD-53B2-4311-8989-BA4647A929F4}">
      <dgm:prSet/>
      <dgm:spPr/>
      <dgm:t>
        <a:bodyPr/>
        <a:lstStyle/>
        <a:p>
          <a:endParaRPr lang="en-US"/>
        </a:p>
      </dgm:t>
    </dgm:pt>
    <dgm:pt modelId="{4829EBCC-F877-418F-B825-CA5C6F68F3E3}" type="sibTrans" cxnId="{4588F8AD-53B2-4311-8989-BA4647A929F4}">
      <dgm:prSet/>
      <dgm:spPr/>
      <dgm:t>
        <a:bodyPr/>
        <a:lstStyle/>
        <a:p>
          <a:endParaRPr lang="en-US"/>
        </a:p>
      </dgm:t>
    </dgm:pt>
    <dgm:pt modelId="{51B38208-3B85-4AF6-980C-3AAFFCFD85FE}">
      <dgm:prSet phldrT="[Text]" custT="1"/>
      <dgm:spPr/>
      <dgm:t>
        <a:bodyPr/>
        <a:lstStyle/>
        <a:p>
          <a:r>
            <a:rPr lang="id-ID" sz="2000" dirty="0" smtClean="0"/>
            <a:t>Kepala Sekolah/</a:t>
          </a:r>
        </a:p>
        <a:p>
          <a:r>
            <a:rPr lang="id-ID" sz="2000" dirty="0" smtClean="0"/>
            <a:t>Madrasah</a:t>
          </a:r>
          <a:endParaRPr lang="en-US" sz="2000" dirty="0"/>
        </a:p>
      </dgm:t>
    </dgm:pt>
    <dgm:pt modelId="{4DA37A4D-E7C8-4DB3-8C6C-30DAFA1FDC00}" type="parTrans" cxnId="{F0D80405-1D33-4E0B-A342-A94C74384975}">
      <dgm:prSet/>
      <dgm:spPr/>
      <dgm:t>
        <a:bodyPr/>
        <a:lstStyle/>
        <a:p>
          <a:endParaRPr lang="en-US"/>
        </a:p>
      </dgm:t>
    </dgm:pt>
    <dgm:pt modelId="{3CBF0DA7-D5A2-46C6-894F-C5E41AFE141C}" type="sibTrans" cxnId="{F0D80405-1D33-4E0B-A342-A94C74384975}">
      <dgm:prSet/>
      <dgm:spPr/>
      <dgm:t>
        <a:bodyPr/>
        <a:lstStyle/>
        <a:p>
          <a:endParaRPr lang="en-US"/>
        </a:p>
      </dgm:t>
    </dgm:pt>
    <dgm:pt modelId="{3C7BEDC3-F6DA-437B-B839-3BB1E803E815}">
      <dgm:prSet phldrT="[Text]" custT="1"/>
      <dgm:spPr/>
      <dgm:t>
        <a:bodyPr/>
        <a:lstStyle/>
        <a:p>
          <a:r>
            <a:rPr lang="id-ID" sz="2800" dirty="0" smtClean="0"/>
            <a:t>Pengawas</a:t>
          </a:r>
          <a:endParaRPr lang="en-US" sz="1800" dirty="0"/>
        </a:p>
      </dgm:t>
    </dgm:pt>
    <dgm:pt modelId="{04CA51F4-83E3-4028-837D-735857422072}" type="parTrans" cxnId="{14FB9328-92C7-40BD-AD11-91F7AB05734A}">
      <dgm:prSet/>
      <dgm:spPr/>
      <dgm:t>
        <a:bodyPr/>
        <a:lstStyle/>
        <a:p>
          <a:endParaRPr lang="en-US"/>
        </a:p>
      </dgm:t>
    </dgm:pt>
    <dgm:pt modelId="{B334BB13-3D88-452A-816A-08A735380C0F}" type="sibTrans" cxnId="{14FB9328-92C7-40BD-AD11-91F7AB05734A}">
      <dgm:prSet/>
      <dgm:spPr/>
      <dgm:t>
        <a:bodyPr/>
        <a:lstStyle/>
        <a:p>
          <a:endParaRPr lang="en-US"/>
        </a:p>
      </dgm:t>
    </dgm:pt>
    <dgm:pt modelId="{68C678E0-DBDE-4271-A44B-602788FC01F7}">
      <dgm:prSet phldrT="[Text]" custT="1"/>
      <dgm:spPr>
        <a:solidFill>
          <a:srgbClr val="FFC000"/>
        </a:solidFill>
      </dgm:spPr>
      <dgm:t>
        <a:bodyPr/>
        <a:lstStyle/>
        <a:p>
          <a:r>
            <a:rPr lang="id-ID" sz="1600" b="1" dirty="0" smtClean="0"/>
            <a:t>Pengelolaan </a:t>
          </a:r>
          <a:endParaRPr lang="en-US" sz="1600" b="1" dirty="0"/>
        </a:p>
      </dgm:t>
    </dgm:pt>
    <dgm:pt modelId="{F7CD59BE-28DC-4B1D-BA07-012B3D4BAC2D}" type="parTrans" cxnId="{D9DB6092-81BF-4BC7-BFF6-8BFF51251385}">
      <dgm:prSet/>
      <dgm:spPr/>
      <dgm:t>
        <a:bodyPr/>
        <a:lstStyle/>
        <a:p>
          <a:endParaRPr lang="en-US"/>
        </a:p>
      </dgm:t>
    </dgm:pt>
    <dgm:pt modelId="{BBAA2B3D-C944-4CD3-BBEE-ED2FDB076D12}" type="sibTrans" cxnId="{D9DB6092-81BF-4BC7-BFF6-8BFF51251385}">
      <dgm:prSet/>
      <dgm:spPr/>
      <dgm:t>
        <a:bodyPr/>
        <a:lstStyle/>
        <a:p>
          <a:endParaRPr lang="en-US"/>
        </a:p>
      </dgm:t>
    </dgm:pt>
    <dgm:pt modelId="{76D6EF97-6491-4D7E-8324-B9F98E7492C3}">
      <dgm:prSet phldrT="[Text]"/>
      <dgm:spPr>
        <a:solidFill>
          <a:srgbClr val="FFC000"/>
        </a:solidFill>
      </dgm:spPr>
      <dgm:t>
        <a:bodyPr/>
        <a:lstStyle/>
        <a:p>
          <a:r>
            <a:rPr lang="id-ID" dirty="0" smtClean="0"/>
            <a:t>Sarana  &amp; Prasarana</a:t>
          </a:r>
          <a:endParaRPr lang="en-US" dirty="0"/>
        </a:p>
      </dgm:t>
    </dgm:pt>
    <dgm:pt modelId="{E4E503CF-D801-449E-B1A7-B61A0D5D65B4}" type="parTrans" cxnId="{E7BBDE11-8C29-438C-B5AA-5B9EDD36195D}">
      <dgm:prSet/>
      <dgm:spPr/>
      <dgm:t>
        <a:bodyPr/>
        <a:lstStyle/>
        <a:p>
          <a:endParaRPr lang="en-US"/>
        </a:p>
      </dgm:t>
    </dgm:pt>
    <dgm:pt modelId="{23F19333-8946-40F5-A276-2D7A728EC79F}" type="sibTrans" cxnId="{E7BBDE11-8C29-438C-B5AA-5B9EDD36195D}">
      <dgm:prSet/>
      <dgm:spPr/>
      <dgm:t>
        <a:bodyPr/>
        <a:lstStyle/>
        <a:p>
          <a:endParaRPr lang="en-US"/>
        </a:p>
      </dgm:t>
    </dgm:pt>
    <dgm:pt modelId="{E22C3429-043A-4311-9691-D5A0784DDAC8}">
      <dgm:prSet phldrT="[Text]" custT="1"/>
      <dgm:spPr>
        <a:solidFill>
          <a:srgbClr val="FFC000"/>
        </a:solidFill>
      </dgm:spPr>
      <dgm:t>
        <a:bodyPr/>
        <a:lstStyle/>
        <a:p>
          <a:r>
            <a:rPr lang="id-ID" sz="2800" dirty="0" smtClean="0"/>
            <a:t>Pembiayaan</a:t>
          </a:r>
          <a:endParaRPr lang="en-US" sz="2800" dirty="0"/>
        </a:p>
      </dgm:t>
    </dgm:pt>
    <dgm:pt modelId="{B7BAB7E1-50E0-4182-A1F0-00DABC6FEE21}" type="parTrans" cxnId="{42A6F997-27DD-4812-943F-9E5E77817067}">
      <dgm:prSet/>
      <dgm:spPr/>
      <dgm:t>
        <a:bodyPr/>
        <a:lstStyle/>
        <a:p>
          <a:endParaRPr lang="en-US"/>
        </a:p>
      </dgm:t>
    </dgm:pt>
    <dgm:pt modelId="{80000E0E-7A4C-445B-8F0E-94E46D8B1E2B}" type="sibTrans" cxnId="{42A6F997-27DD-4812-943F-9E5E77817067}">
      <dgm:prSet/>
      <dgm:spPr/>
      <dgm:t>
        <a:bodyPr/>
        <a:lstStyle/>
        <a:p>
          <a:endParaRPr lang="en-US"/>
        </a:p>
      </dgm:t>
    </dgm:pt>
    <dgm:pt modelId="{D0C0FD3B-B1C5-4D98-A155-9CD42FEA7D81}">
      <dgm:prSet phldrT="[Text]" custT="1"/>
      <dgm:spPr/>
      <dgm:t>
        <a:bodyPr/>
        <a:lstStyle/>
        <a:p>
          <a:r>
            <a:rPr lang="id-ID" sz="2400" dirty="0" smtClean="0"/>
            <a:t>Pendidik</a:t>
          </a:r>
          <a:endParaRPr lang="en-US" sz="2400" dirty="0"/>
        </a:p>
      </dgm:t>
    </dgm:pt>
    <dgm:pt modelId="{68A75A9F-C459-496A-94D4-7C430281AF5D}" type="parTrans" cxnId="{E010684E-8D84-42CA-9794-306EA78DB106}">
      <dgm:prSet/>
      <dgm:spPr/>
      <dgm:t>
        <a:bodyPr/>
        <a:lstStyle/>
        <a:p>
          <a:endParaRPr lang="en-US"/>
        </a:p>
      </dgm:t>
    </dgm:pt>
    <dgm:pt modelId="{202AD612-4EE3-4673-9A30-7BC93C47D5E2}" type="sibTrans" cxnId="{E010684E-8D84-42CA-9794-306EA78DB106}">
      <dgm:prSet/>
      <dgm:spPr/>
      <dgm:t>
        <a:bodyPr/>
        <a:lstStyle/>
        <a:p>
          <a:endParaRPr lang="en-US"/>
        </a:p>
      </dgm:t>
    </dgm:pt>
    <dgm:pt modelId="{35D8D7E4-6E5F-4068-A194-C70DD9849E55}" type="pres">
      <dgm:prSet presAssocID="{08CE4C4C-ADE3-4EDF-B3B5-13666E79738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5F0F28C-ABA4-468C-B8BA-EF6D2CFB0A36}" type="pres">
      <dgm:prSet presAssocID="{F7EB13CD-5FBF-4A1B-808D-CA4B2BBA9C6F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DDDF4A97-14E2-4FBE-86DE-DB3C0F6FD91F}" type="pres">
      <dgm:prSet presAssocID="{51B38208-3B85-4AF6-980C-3AAFFCFD85FE}" presName="Accent1" presStyleCnt="0"/>
      <dgm:spPr/>
    </dgm:pt>
    <dgm:pt modelId="{49E3609D-B925-42C2-8E90-E4D24E0E0FD8}" type="pres">
      <dgm:prSet presAssocID="{51B38208-3B85-4AF6-980C-3AAFFCFD85FE}" presName="Accent" presStyleLbl="bgShp" presStyleIdx="0" presStyleCnt="6"/>
      <dgm:spPr/>
    </dgm:pt>
    <dgm:pt modelId="{205EFC2E-4CE6-480F-BDA5-97AF71E60EDB}" type="pres">
      <dgm:prSet presAssocID="{51B38208-3B85-4AF6-980C-3AAFFCFD85FE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4C1653-6BC1-4BF1-BDDA-1EA9822E7AF3}" type="pres">
      <dgm:prSet presAssocID="{3C7BEDC3-F6DA-437B-B839-3BB1E803E815}" presName="Accent2" presStyleCnt="0"/>
      <dgm:spPr/>
    </dgm:pt>
    <dgm:pt modelId="{D1AE944F-D9ED-48BD-AF59-B4BB3F6CAA2E}" type="pres">
      <dgm:prSet presAssocID="{3C7BEDC3-F6DA-437B-B839-3BB1E803E815}" presName="Accent" presStyleLbl="bgShp" presStyleIdx="1" presStyleCnt="6"/>
      <dgm:spPr/>
    </dgm:pt>
    <dgm:pt modelId="{8E6A5950-346F-4BB5-A6E9-D418826DA44D}" type="pres">
      <dgm:prSet presAssocID="{3C7BEDC3-F6DA-437B-B839-3BB1E803E815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0F0D5B-92D2-4E4A-9832-DB2F87515DB6}" type="pres">
      <dgm:prSet presAssocID="{68C678E0-DBDE-4271-A44B-602788FC01F7}" presName="Accent3" presStyleCnt="0"/>
      <dgm:spPr/>
    </dgm:pt>
    <dgm:pt modelId="{452B779D-42FF-4883-A826-237328B4C9F2}" type="pres">
      <dgm:prSet presAssocID="{68C678E0-DBDE-4271-A44B-602788FC01F7}" presName="Accent" presStyleLbl="bgShp" presStyleIdx="2" presStyleCnt="6"/>
      <dgm:spPr/>
    </dgm:pt>
    <dgm:pt modelId="{E3D5D5E8-0A0D-43F5-AE08-43334FD33E32}" type="pres">
      <dgm:prSet presAssocID="{68C678E0-DBDE-4271-A44B-602788FC01F7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30795F-1304-4626-8E88-6D25F0E82D0F}" type="pres">
      <dgm:prSet presAssocID="{76D6EF97-6491-4D7E-8324-B9F98E7492C3}" presName="Accent4" presStyleCnt="0"/>
      <dgm:spPr/>
    </dgm:pt>
    <dgm:pt modelId="{DDC0A58D-1123-4785-860C-9E237C03CE16}" type="pres">
      <dgm:prSet presAssocID="{76D6EF97-6491-4D7E-8324-B9F98E7492C3}" presName="Accent" presStyleLbl="bgShp" presStyleIdx="3" presStyleCnt="6"/>
      <dgm:spPr/>
    </dgm:pt>
    <dgm:pt modelId="{D9A75688-9800-409D-B8FA-DBF755C8C872}" type="pres">
      <dgm:prSet presAssocID="{76D6EF97-6491-4D7E-8324-B9F98E7492C3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53DD6F-4D27-4609-B74A-47A5D923830C}" type="pres">
      <dgm:prSet presAssocID="{E22C3429-043A-4311-9691-D5A0784DDAC8}" presName="Accent5" presStyleCnt="0"/>
      <dgm:spPr/>
    </dgm:pt>
    <dgm:pt modelId="{0B176F66-B97A-427F-97EE-531D2DECE16B}" type="pres">
      <dgm:prSet presAssocID="{E22C3429-043A-4311-9691-D5A0784DDAC8}" presName="Accent" presStyleLbl="bgShp" presStyleIdx="4" presStyleCnt="6"/>
      <dgm:spPr/>
    </dgm:pt>
    <dgm:pt modelId="{B549B3C5-3504-4B15-B6A8-ECD26176E221}" type="pres">
      <dgm:prSet presAssocID="{E22C3429-043A-4311-9691-D5A0784DDAC8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959C09-7198-403C-837E-56BB7676E27C}" type="pres">
      <dgm:prSet presAssocID="{D0C0FD3B-B1C5-4D98-A155-9CD42FEA7D81}" presName="Accent6" presStyleCnt="0"/>
      <dgm:spPr/>
    </dgm:pt>
    <dgm:pt modelId="{562D3832-E49F-429C-AF8F-43112782DAD2}" type="pres">
      <dgm:prSet presAssocID="{D0C0FD3B-B1C5-4D98-A155-9CD42FEA7D81}" presName="Accent" presStyleLbl="bgShp" presStyleIdx="5" presStyleCnt="6"/>
      <dgm:spPr/>
    </dgm:pt>
    <dgm:pt modelId="{D27AEF66-E48C-4068-A288-6AF560E1E4EC}" type="pres">
      <dgm:prSet presAssocID="{D0C0FD3B-B1C5-4D98-A155-9CD42FEA7D81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B5D4697-6F50-4E95-AF02-3784DB7EE6F5}" type="presOf" srcId="{76D6EF97-6491-4D7E-8324-B9F98E7492C3}" destId="{D9A75688-9800-409D-B8FA-DBF755C8C872}" srcOrd="0" destOrd="0" presId="urn:microsoft.com/office/officeart/2011/layout/HexagonRadial"/>
    <dgm:cxn modelId="{46DC429E-E375-4220-9755-5122A67488A2}" type="presOf" srcId="{08CE4C4C-ADE3-4EDF-B3B5-13666E79738B}" destId="{35D8D7E4-6E5F-4068-A194-C70DD9849E55}" srcOrd="0" destOrd="0" presId="urn:microsoft.com/office/officeart/2011/layout/HexagonRadial"/>
    <dgm:cxn modelId="{42A6F997-27DD-4812-943F-9E5E77817067}" srcId="{F7EB13CD-5FBF-4A1B-808D-CA4B2BBA9C6F}" destId="{E22C3429-043A-4311-9691-D5A0784DDAC8}" srcOrd="4" destOrd="0" parTransId="{B7BAB7E1-50E0-4182-A1F0-00DABC6FEE21}" sibTransId="{80000E0E-7A4C-445B-8F0E-94E46D8B1E2B}"/>
    <dgm:cxn modelId="{DA48297F-6AD8-4375-B957-B2F5CE070C0A}" type="presOf" srcId="{51B38208-3B85-4AF6-980C-3AAFFCFD85FE}" destId="{205EFC2E-4CE6-480F-BDA5-97AF71E60EDB}" srcOrd="0" destOrd="0" presId="urn:microsoft.com/office/officeart/2011/layout/HexagonRadial"/>
    <dgm:cxn modelId="{D35D7AC2-7482-44A0-A8DC-44CF549007AE}" type="presOf" srcId="{E22C3429-043A-4311-9691-D5A0784DDAC8}" destId="{B549B3C5-3504-4B15-B6A8-ECD26176E221}" srcOrd="0" destOrd="0" presId="urn:microsoft.com/office/officeart/2011/layout/HexagonRadial"/>
    <dgm:cxn modelId="{4588F8AD-53B2-4311-8989-BA4647A929F4}" srcId="{08CE4C4C-ADE3-4EDF-B3B5-13666E79738B}" destId="{F7EB13CD-5FBF-4A1B-808D-CA4B2BBA9C6F}" srcOrd="0" destOrd="0" parTransId="{E614D30C-687D-4114-9FD0-9B70AE2C87D9}" sibTransId="{4829EBCC-F877-418F-B825-CA5C6F68F3E3}"/>
    <dgm:cxn modelId="{F0D80405-1D33-4E0B-A342-A94C74384975}" srcId="{F7EB13CD-5FBF-4A1B-808D-CA4B2BBA9C6F}" destId="{51B38208-3B85-4AF6-980C-3AAFFCFD85FE}" srcOrd="0" destOrd="0" parTransId="{4DA37A4D-E7C8-4DB3-8C6C-30DAFA1FDC00}" sibTransId="{3CBF0DA7-D5A2-46C6-894F-C5E41AFE141C}"/>
    <dgm:cxn modelId="{E7BBDE11-8C29-438C-B5AA-5B9EDD36195D}" srcId="{F7EB13CD-5FBF-4A1B-808D-CA4B2BBA9C6F}" destId="{76D6EF97-6491-4D7E-8324-B9F98E7492C3}" srcOrd="3" destOrd="0" parTransId="{E4E503CF-D801-449E-B1A7-B61A0D5D65B4}" sibTransId="{23F19333-8946-40F5-A276-2D7A728EC79F}"/>
    <dgm:cxn modelId="{CFB77365-C98F-4166-B46A-718BF92CB414}" type="presOf" srcId="{68C678E0-DBDE-4271-A44B-602788FC01F7}" destId="{E3D5D5E8-0A0D-43F5-AE08-43334FD33E32}" srcOrd="0" destOrd="0" presId="urn:microsoft.com/office/officeart/2011/layout/HexagonRadial"/>
    <dgm:cxn modelId="{14FB9328-92C7-40BD-AD11-91F7AB05734A}" srcId="{F7EB13CD-5FBF-4A1B-808D-CA4B2BBA9C6F}" destId="{3C7BEDC3-F6DA-437B-B839-3BB1E803E815}" srcOrd="1" destOrd="0" parTransId="{04CA51F4-83E3-4028-837D-735857422072}" sibTransId="{B334BB13-3D88-452A-816A-08A735380C0F}"/>
    <dgm:cxn modelId="{47E64853-3E06-4C5C-B5EC-E1308CCB8841}" type="presOf" srcId="{D0C0FD3B-B1C5-4D98-A155-9CD42FEA7D81}" destId="{D27AEF66-E48C-4068-A288-6AF560E1E4EC}" srcOrd="0" destOrd="0" presId="urn:microsoft.com/office/officeart/2011/layout/HexagonRadial"/>
    <dgm:cxn modelId="{E010684E-8D84-42CA-9794-306EA78DB106}" srcId="{F7EB13CD-5FBF-4A1B-808D-CA4B2BBA9C6F}" destId="{D0C0FD3B-B1C5-4D98-A155-9CD42FEA7D81}" srcOrd="5" destOrd="0" parTransId="{68A75A9F-C459-496A-94D4-7C430281AF5D}" sibTransId="{202AD612-4EE3-4673-9A30-7BC93C47D5E2}"/>
    <dgm:cxn modelId="{7A27E03B-2DED-40E7-AAA5-E7ADEF6E801A}" type="presOf" srcId="{3C7BEDC3-F6DA-437B-B839-3BB1E803E815}" destId="{8E6A5950-346F-4BB5-A6E9-D418826DA44D}" srcOrd="0" destOrd="0" presId="urn:microsoft.com/office/officeart/2011/layout/HexagonRadial"/>
    <dgm:cxn modelId="{D9DB6092-81BF-4BC7-BFF6-8BFF51251385}" srcId="{F7EB13CD-5FBF-4A1B-808D-CA4B2BBA9C6F}" destId="{68C678E0-DBDE-4271-A44B-602788FC01F7}" srcOrd="2" destOrd="0" parTransId="{F7CD59BE-28DC-4B1D-BA07-012B3D4BAC2D}" sibTransId="{BBAA2B3D-C944-4CD3-BBEE-ED2FDB076D12}"/>
    <dgm:cxn modelId="{31DBA9F0-08FB-440B-BB73-185609997FF3}" type="presOf" srcId="{F7EB13CD-5FBF-4A1B-808D-CA4B2BBA9C6F}" destId="{F5F0F28C-ABA4-468C-B8BA-EF6D2CFB0A36}" srcOrd="0" destOrd="0" presId="urn:microsoft.com/office/officeart/2011/layout/HexagonRadial"/>
    <dgm:cxn modelId="{4B42CB16-05CE-4D29-A308-9B52FF96CD81}" type="presParOf" srcId="{35D8D7E4-6E5F-4068-A194-C70DD9849E55}" destId="{F5F0F28C-ABA4-468C-B8BA-EF6D2CFB0A36}" srcOrd="0" destOrd="0" presId="urn:microsoft.com/office/officeart/2011/layout/HexagonRadial"/>
    <dgm:cxn modelId="{33EDD498-6A5C-4FF3-B8F2-28C9626CDAFA}" type="presParOf" srcId="{35D8D7E4-6E5F-4068-A194-C70DD9849E55}" destId="{DDDF4A97-14E2-4FBE-86DE-DB3C0F6FD91F}" srcOrd="1" destOrd="0" presId="urn:microsoft.com/office/officeart/2011/layout/HexagonRadial"/>
    <dgm:cxn modelId="{7EC0F108-F171-4339-8C5A-6B2F33D96C8C}" type="presParOf" srcId="{DDDF4A97-14E2-4FBE-86DE-DB3C0F6FD91F}" destId="{49E3609D-B925-42C2-8E90-E4D24E0E0FD8}" srcOrd="0" destOrd="0" presId="urn:microsoft.com/office/officeart/2011/layout/HexagonRadial"/>
    <dgm:cxn modelId="{69156B71-B54D-471F-986B-FB098EE12520}" type="presParOf" srcId="{35D8D7E4-6E5F-4068-A194-C70DD9849E55}" destId="{205EFC2E-4CE6-480F-BDA5-97AF71E60EDB}" srcOrd="2" destOrd="0" presId="urn:microsoft.com/office/officeart/2011/layout/HexagonRadial"/>
    <dgm:cxn modelId="{0A0BC980-647E-4486-ADA7-97E09EEE25F2}" type="presParOf" srcId="{35D8D7E4-6E5F-4068-A194-C70DD9849E55}" destId="{114C1653-6BC1-4BF1-BDDA-1EA9822E7AF3}" srcOrd="3" destOrd="0" presId="urn:microsoft.com/office/officeart/2011/layout/HexagonRadial"/>
    <dgm:cxn modelId="{0D01891B-1AAC-4353-9743-BFA46B25AF89}" type="presParOf" srcId="{114C1653-6BC1-4BF1-BDDA-1EA9822E7AF3}" destId="{D1AE944F-D9ED-48BD-AF59-B4BB3F6CAA2E}" srcOrd="0" destOrd="0" presId="urn:microsoft.com/office/officeart/2011/layout/HexagonRadial"/>
    <dgm:cxn modelId="{B818FAFE-9CE3-4117-BC3E-65F70B167917}" type="presParOf" srcId="{35D8D7E4-6E5F-4068-A194-C70DD9849E55}" destId="{8E6A5950-346F-4BB5-A6E9-D418826DA44D}" srcOrd="4" destOrd="0" presId="urn:microsoft.com/office/officeart/2011/layout/HexagonRadial"/>
    <dgm:cxn modelId="{775ED918-C476-403A-A448-1885920F2E1D}" type="presParOf" srcId="{35D8D7E4-6E5F-4068-A194-C70DD9849E55}" destId="{580F0D5B-92D2-4E4A-9832-DB2F87515DB6}" srcOrd="5" destOrd="0" presId="urn:microsoft.com/office/officeart/2011/layout/HexagonRadial"/>
    <dgm:cxn modelId="{0CA1DEC3-9993-4031-BACE-F9238FB987BA}" type="presParOf" srcId="{580F0D5B-92D2-4E4A-9832-DB2F87515DB6}" destId="{452B779D-42FF-4883-A826-237328B4C9F2}" srcOrd="0" destOrd="0" presId="urn:microsoft.com/office/officeart/2011/layout/HexagonRadial"/>
    <dgm:cxn modelId="{0E1BF9D9-CD52-4853-B6EB-EC673DBEC3CB}" type="presParOf" srcId="{35D8D7E4-6E5F-4068-A194-C70DD9849E55}" destId="{E3D5D5E8-0A0D-43F5-AE08-43334FD33E32}" srcOrd="6" destOrd="0" presId="urn:microsoft.com/office/officeart/2011/layout/HexagonRadial"/>
    <dgm:cxn modelId="{DDB6A67E-664F-4C53-9AEC-893D2CC0740B}" type="presParOf" srcId="{35D8D7E4-6E5F-4068-A194-C70DD9849E55}" destId="{D030795F-1304-4626-8E88-6D25F0E82D0F}" srcOrd="7" destOrd="0" presId="urn:microsoft.com/office/officeart/2011/layout/HexagonRadial"/>
    <dgm:cxn modelId="{DE9AE843-4BB8-4185-8800-ED47D76D8D88}" type="presParOf" srcId="{D030795F-1304-4626-8E88-6D25F0E82D0F}" destId="{DDC0A58D-1123-4785-860C-9E237C03CE16}" srcOrd="0" destOrd="0" presId="urn:microsoft.com/office/officeart/2011/layout/HexagonRadial"/>
    <dgm:cxn modelId="{46A6CE70-659F-41BA-90BF-1058B33E72F7}" type="presParOf" srcId="{35D8D7E4-6E5F-4068-A194-C70DD9849E55}" destId="{D9A75688-9800-409D-B8FA-DBF755C8C872}" srcOrd="8" destOrd="0" presId="urn:microsoft.com/office/officeart/2011/layout/HexagonRadial"/>
    <dgm:cxn modelId="{60995549-6811-4DAE-90B1-D396B93172B4}" type="presParOf" srcId="{35D8D7E4-6E5F-4068-A194-C70DD9849E55}" destId="{2B53DD6F-4D27-4609-B74A-47A5D923830C}" srcOrd="9" destOrd="0" presId="urn:microsoft.com/office/officeart/2011/layout/HexagonRadial"/>
    <dgm:cxn modelId="{A80E2319-23B0-4A8D-9B5F-1A2D29EDEA75}" type="presParOf" srcId="{2B53DD6F-4D27-4609-B74A-47A5D923830C}" destId="{0B176F66-B97A-427F-97EE-531D2DECE16B}" srcOrd="0" destOrd="0" presId="urn:microsoft.com/office/officeart/2011/layout/HexagonRadial"/>
    <dgm:cxn modelId="{4FA0FC04-244C-4BE8-9B92-7C76EA9C577E}" type="presParOf" srcId="{35D8D7E4-6E5F-4068-A194-C70DD9849E55}" destId="{B549B3C5-3504-4B15-B6A8-ECD26176E221}" srcOrd="10" destOrd="0" presId="urn:microsoft.com/office/officeart/2011/layout/HexagonRadial"/>
    <dgm:cxn modelId="{C5AAA24A-5A4A-46AE-8BF6-14544252AF97}" type="presParOf" srcId="{35D8D7E4-6E5F-4068-A194-C70DD9849E55}" destId="{52959C09-7198-403C-837E-56BB7676E27C}" srcOrd="11" destOrd="0" presId="urn:microsoft.com/office/officeart/2011/layout/HexagonRadial"/>
    <dgm:cxn modelId="{2D118F49-7396-4104-82CD-9CE842C91A53}" type="presParOf" srcId="{52959C09-7198-403C-837E-56BB7676E27C}" destId="{562D3832-E49F-429C-AF8F-43112782DAD2}" srcOrd="0" destOrd="0" presId="urn:microsoft.com/office/officeart/2011/layout/HexagonRadial"/>
    <dgm:cxn modelId="{9F9750A3-5234-4F7B-AB98-5359969D368D}" type="presParOf" srcId="{35D8D7E4-6E5F-4068-A194-C70DD9849E55}" destId="{D27AEF66-E48C-4068-A288-6AF560E1E4EC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C7F8270-2120-49A8-88D3-A0CEA3DF7A15}" type="doc">
      <dgm:prSet loTypeId="urn:microsoft.com/office/officeart/2005/8/layout/vList5" loCatId="list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id-ID"/>
        </a:p>
      </dgm:t>
    </dgm:pt>
    <dgm:pt modelId="{32E9A557-F06F-4D4E-88B7-81CA36E622BA}">
      <dgm:prSet phldrT="[Text]" custT="1"/>
      <dgm:spPr>
        <a:solidFill>
          <a:schemeClr val="accent1">
            <a:lumMod val="50000"/>
          </a:schemeClr>
        </a:solidFill>
      </dgm:spPr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2800" b="1" cap="none" spc="50" dirty="0" err="1" smtClean="0">
              <a:ln w="19050">
                <a:solidFill>
                  <a:schemeClr val="bg1"/>
                </a:solidFill>
              </a:ln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Narrow" pitchFamily="34" charset="0"/>
            </a:rPr>
            <a:t>Permendiknas</a:t>
          </a:r>
          <a:endParaRPr lang="en-US" sz="2800" b="1" cap="none" spc="50" dirty="0" smtClean="0">
            <a:ln w="19050">
              <a:solidFill>
                <a:schemeClr val="bg1"/>
              </a:solidFill>
            </a:ln>
            <a:solidFill>
              <a:schemeClr val="tx2">
                <a:lumMod val="50000"/>
              </a:schemeClr>
            </a:soli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  <a:latin typeface="Arial Narrow" pitchFamily="34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2800" b="1" cap="none" spc="50" dirty="0" smtClean="0">
              <a:ln w="19050">
                <a:solidFill>
                  <a:schemeClr val="bg1"/>
                </a:solidFill>
              </a:ln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Narrow" pitchFamily="34" charset="0"/>
            </a:rPr>
            <a:t>No. 19 / 2007</a:t>
          </a:r>
          <a:endParaRPr lang="id-ID" sz="2800" b="1" cap="none" spc="50" dirty="0">
            <a:ln w="19050">
              <a:solidFill>
                <a:schemeClr val="bg1"/>
              </a:solidFill>
            </a:ln>
            <a:solidFill>
              <a:schemeClr val="tx2">
                <a:lumMod val="50000"/>
              </a:schemeClr>
            </a:soli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  <a:latin typeface="Arial Narrow" pitchFamily="34" charset="0"/>
          </a:endParaRPr>
        </a:p>
      </dgm:t>
    </dgm:pt>
    <dgm:pt modelId="{93ACFC22-2CC9-46D6-91AD-6EE84A96F645}" type="parTrans" cxnId="{67095376-B462-4ADC-B178-115C08554603}">
      <dgm:prSet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endParaRPr lang="id-ID" b="1" cap="none" spc="0">
            <a:ln w="11430"/>
            <a:solidFill>
              <a:schemeClr val="tx2">
                <a:lumMod val="50000"/>
              </a:schemeClr>
            </a:soli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  <a:latin typeface="Arial Narrow" pitchFamily="34" charset="0"/>
          </a:endParaRPr>
        </a:p>
      </dgm:t>
    </dgm:pt>
    <dgm:pt modelId="{90E64628-48C5-4E36-BC35-DE2C0980C875}" type="sibTrans" cxnId="{67095376-B462-4ADC-B178-115C08554603}">
      <dgm:prSet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endParaRPr lang="id-ID" b="1" cap="none" spc="0">
            <a:ln w="11430"/>
            <a:solidFill>
              <a:schemeClr val="tx2">
                <a:lumMod val="50000"/>
              </a:schemeClr>
            </a:soli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  <a:latin typeface="Arial Narrow" pitchFamily="34" charset="0"/>
          </a:endParaRPr>
        </a:p>
      </dgm:t>
    </dgm:pt>
    <dgm:pt modelId="{34025DA5-C3C0-4807-9373-F52C175452D8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en-US" sz="3600" b="1" cap="none" spc="0" dirty="0" err="1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Standar</a:t>
          </a:r>
          <a:r>
            <a:rPr lang="en-US" sz="3600" b="1" cap="none" spc="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 </a:t>
          </a:r>
          <a:r>
            <a:rPr lang="en-US" sz="3600" b="1" cap="none" spc="0" dirty="0" err="1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Pengelolaan</a:t>
          </a:r>
          <a:r>
            <a:rPr lang="en-US" sz="3600" b="1" cap="none" spc="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 </a:t>
          </a:r>
          <a:r>
            <a:rPr lang="en-US" sz="3600" b="1" cap="none" spc="0" dirty="0" err="1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Pendidikan</a:t>
          </a:r>
          <a:r>
            <a:rPr lang="en-US" sz="3600" b="1" cap="none" spc="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 </a:t>
          </a:r>
          <a:r>
            <a:rPr lang="en-US" sz="3600" b="1" cap="none" spc="0" dirty="0" err="1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oleh</a:t>
          </a:r>
          <a:r>
            <a:rPr lang="en-US" sz="3600" b="1" cap="none" spc="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 </a:t>
          </a:r>
          <a:r>
            <a:rPr lang="en-US" sz="3600" b="1" cap="none" spc="0" dirty="0" err="1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Satuan</a:t>
          </a:r>
          <a:r>
            <a:rPr lang="en-US" sz="3600" b="1" cap="none" spc="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 </a:t>
          </a:r>
          <a:r>
            <a:rPr lang="en-US" sz="3600" b="1" cap="none" spc="0" dirty="0" err="1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Pendidikan</a:t>
          </a:r>
          <a:r>
            <a:rPr lang="en-US" sz="3600" b="1" cap="none" spc="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 </a:t>
          </a:r>
          <a:r>
            <a:rPr lang="en-US" sz="3600" b="1" cap="none" spc="0" dirty="0" err="1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Dasar</a:t>
          </a:r>
          <a:r>
            <a:rPr lang="en-US" sz="3600" b="1" cap="none" spc="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 </a:t>
          </a:r>
          <a:r>
            <a:rPr lang="en-US" sz="3600" b="1" cap="none" spc="0" dirty="0" err="1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dan</a:t>
          </a:r>
          <a:r>
            <a:rPr lang="en-US" sz="3600" b="1" cap="none" spc="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 </a:t>
          </a:r>
          <a:r>
            <a:rPr lang="en-US" sz="3600" b="1" cap="none" spc="0" dirty="0" err="1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Menengah</a:t>
          </a:r>
          <a:endParaRPr lang="id-ID" sz="3600" b="1" cap="none" spc="0" dirty="0">
            <a:ln w="11430"/>
            <a:solidFill>
              <a:schemeClr val="tx2">
                <a:lumMod val="50000"/>
              </a:schemeClr>
            </a:soli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  <a:latin typeface="Arial Narrow" pitchFamily="34" charset="0"/>
          </a:endParaRPr>
        </a:p>
      </dgm:t>
    </dgm:pt>
    <dgm:pt modelId="{14EDDBC7-6C2D-47FA-B84D-EA597D95D82F}" type="parTrans" cxnId="{C1D2699F-160B-4879-BFFF-1E54F989B8DE}">
      <dgm:prSet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endParaRPr lang="id-ID" b="1" cap="none" spc="0">
            <a:ln w="11430"/>
            <a:solidFill>
              <a:schemeClr val="tx2">
                <a:lumMod val="50000"/>
              </a:schemeClr>
            </a:soli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  <a:latin typeface="Arial Narrow" pitchFamily="34" charset="0"/>
          </a:endParaRPr>
        </a:p>
      </dgm:t>
    </dgm:pt>
    <dgm:pt modelId="{932EB45B-0EFD-4B95-BEFF-AA57F8306ECD}" type="sibTrans" cxnId="{C1D2699F-160B-4879-BFFF-1E54F989B8DE}">
      <dgm:prSet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endParaRPr lang="id-ID" b="1" cap="none" spc="0">
            <a:ln w="11430"/>
            <a:solidFill>
              <a:schemeClr val="tx2">
                <a:lumMod val="50000"/>
              </a:schemeClr>
            </a:soli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  <a:latin typeface="Arial Narrow" pitchFamily="34" charset="0"/>
          </a:endParaRPr>
        </a:p>
      </dgm:t>
    </dgm:pt>
    <dgm:pt modelId="{F70ABAC6-3EE9-48E5-AC0D-5B56FF1DF138}" type="pres">
      <dgm:prSet presAssocID="{BC7F8270-2120-49A8-88D3-A0CEA3DF7A1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8344B6D9-D211-4901-BFDC-11073F83B2B8}" type="pres">
      <dgm:prSet presAssocID="{32E9A557-F06F-4D4E-88B7-81CA36E622BA}" presName="linNode" presStyleCnt="0"/>
      <dgm:spPr/>
    </dgm:pt>
    <dgm:pt modelId="{A7341E8F-36E8-40B8-ACAB-C9858AC103A5}" type="pres">
      <dgm:prSet presAssocID="{32E9A557-F06F-4D4E-88B7-81CA36E622BA}" presName="parentText" presStyleLbl="node1" presStyleIdx="0" presStyleCnt="1" custScaleX="93648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73D8DA9-44D5-4285-8C17-4D9CDBB9A28B}" type="pres">
      <dgm:prSet presAssocID="{32E9A557-F06F-4D4E-88B7-81CA36E622BA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C1D2699F-160B-4879-BFFF-1E54F989B8DE}" srcId="{32E9A557-F06F-4D4E-88B7-81CA36E622BA}" destId="{34025DA5-C3C0-4807-9373-F52C175452D8}" srcOrd="0" destOrd="0" parTransId="{14EDDBC7-6C2D-47FA-B84D-EA597D95D82F}" sibTransId="{932EB45B-0EFD-4B95-BEFF-AA57F8306ECD}"/>
    <dgm:cxn modelId="{DAD5DA4B-0468-407A-9B3E-92488E56D617}" type="presOf" srcId="{BC7F8270-2120-49A8-88D3-A0CEA3DF7A15}" destId="{F70ABAC6-3EE9-48E5-AC0D-5B56FF1DF138}" srcOrd="0" destOrd="0" presId="urn:microsoft.com/office/officeart/2005/8/layout/vList5"/>
    <dgm:cxn modelId="{6AFBF0A4-6B4B-4200-AEF2-6304E547F1CF}" type="presOf" srcId="{32E9A557-F06F-4D4E-88B7-81CA36E622BA}" destId="{A7341E8F-36E8-40B8-ACAB-C9858AC103A5}" srcOrd="0" destOrd="0" presId="urn:microsoft.com/office/officeart/2005/8/layout/vList5"/>
    <dgm:cxn modelId="{67095376-B462-4ADC-B178-115C08554603}" srcId="{BC7F8270-2120-49A8-88D3-A0CEA3DF7A15}" destId="{32E9A557-F06F-4D4E-88B7-81CA36E622BA}" srcOrd="0" destOrd="0" parTransId="{93ACFC22-2CC9-46D6-91AD-6EE84A96F645}" sibTransId="{90E64628-48C5-4E36-BC35-DE2C0980C875}"/>
    <dgm:cxn modelId="{82A68F93-5429-4828-B2AD-73321A7341AD}" type="presOf" srcId="{34025DA5-C3C0-4807-9373-F52C175452D8}" destId="{173D8DA9-44D5-4285-8C17-4D9CDBB9A28B}" srcOrd="0" destOrd="0" presId="urn:microsoft.com/office/officeart/2005/8/layout/vList5"/>
    <dgm:cxn modelId="{D6B0631B-D2B6-4082-950B-A91AB1A59A32}" type="presParOf" srcId="{F70ABAC6-3EE9-48E5-AC0D-5B56FF1DF138}" destId="{8344B6D9-D211-4901-BFDC-11073F83B2B8}" srcOrd="0" destOrd="0" presId="urn:microsoft.com/office/officeart/2005/8/layout/vList5"/>
    <dgm:cxn modelId="{828267A5-D2B3-4CC3-B498-9E4B1D17522C}" type="presParOf" srcId="{8344B6D9-D211-4901-BFDC-11073F83B2B8}" destId="{A7341E8F-36E8-40B8-ACAB-C9858AC103A5}" srcOrd="0" destOrd="0" presId="urn:microsoft.com/office/officeart/2005/8/layout/vList5"/>
    <dgm:cxn modelId="{78EAC7EB-354B-4D7F-9ACB-545F33587BBB}" type="presParOf" srcId="{8344B6D9-D211-4901-BFDC-11073F83B2B8}" destId="{173D8DA9-44D5-4285-8C17-4D9CDBB9A28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1DE6033-EA67-4A57-923C-29FD01643AA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D1CB5081-423D-4BEA-85DF-8705B48971CE}">
      <dgm:prSet phldrT="[Text]"/>
      <dgm:spPr>
        <a:solidFill>
          <a:srgbClr val="FFC000"/>
        </a:solidFill>
      </dgm:spPr>
      <dgm:t>
        <a:bodyPr/>
        <a:lstStyle/>
        <a:p>
          <a:r>
            <a:rPr lang="id-ID" dirty="0" smtClean="0"/>
            <a:t>Pend. Kesetaraan</a:t>
          </a:r>
          <a:endParaRPr lang="en-US" dirty="0"/>
        </a:p>
      </dgm:t>
    </dgm:pt>
    <dgm:pt modelId="{FFEFD51B-9D84-4A67-BDD9-CB9AA5AE798C}" type="parTrans" cxnId="{3E2BCC49-C2FA-46C5-B737-82188B03AE56}">
      <dgm:prSet/>
      <dgm:spPr/>
      <dgm:t>
        <a:bodyPr/>
        <a:lstStyle/>
        <a:p>
          <a:endParaRPr lang="en-US"/>
        </a:p>
      </dgm:t>
    </dgm:pt>
    <dgm:pt modelId="{23D0B659-6002-4A6C-B88D-ACFE10807BE8}" type="sibTrans" cxnId="{3E2BCC49-C2FA-46C5-B737-82188B03AE56}">
      <dgm:prSet/>
      <dgm:spPr/>
      <dgm:t>
        <a:bodyPr/>
        <a:lstStyle/>
        <a:p>
          <a:endParaRPr lang="en-US"/>
        </a:p>
      </dgm:t>
    </dgm:pt>
    <dgm:pt modelId="{F4DBBC2E-40A3-4F00-96DE-A9906F425192}">
      <dgm:prSet phldrT="[Text]"/>
      <dgm:spPr>
        <a:solidFill>
          <a:srgbClr val="FF0000"/>
        </a:solidFill>
      </dgm:spPr>
      <dgm:t>
        <a:bodyPr/>
        <a:lstStyle/>
        <a:p>
          <a:r>
            <a:rPr lang="id-ID" dirty="0" smtClean="0"/>
            <a:t>Pend. Keaksaraan</a:t>
          </a:r>
          <a:endParaRPr lang="en-US" dirty="0"/>
        </a:p>
      </dgm:t>
    </dgm:pt>
    <dgm:pt modelId="{FF1B37F9-8ACC-42DD-BFF3-AA24A94C4E80}" type="parTrans" cxnId="{A169A8D2-AF08-4B76-9E3B-A397F18A076E}">
      <dgm:prSet/>
      <dgm:spPr/>
      <dgm:t>
        <a:bodyPr/>
        <a:lstStyle/>
        <a:p>
          <a:endParaRPr lang="en-US"/>
        </a:p>
      </dgm:t>
    </dgm:pt>
    <dgm:pt modelId="{20121F22-55A1-4679-9B29-1AF1072E0F0D}" type="sibTrans" cxnId="{A169A8D2-AF08-4B76-9E3B-A397F18A076E}">
      <dgm:prSet/>
      <dgm:spPr/>
      <dgm:t>
        <a:bodyPr/>
        <a:lstStyle/>
        <a:p>
          <a:endParaRPr lang="en-US"/>
        </a:p>
      </dgm:t>
    </dgm:pt>
    <dgm:pt modelId="{D655650D-108A-44C1-8F4A-B5E171DD23B6}">
      <dgm:prSet phldrT="[Text]"/>
      <dgm:spPr>
        <a:solidFill>
          <a:srgbClr val="00B0F0"/>
        </a:solidFill>
      </dgm:spPr>
      <dgm:t>
        <a:bodyPr/>
        <a:lstStyle/>
        <a:p>
          <a:r>
            <a:rPr lang="id-ID" dirty="0" smtClean="0"/>
            <a:t>Kursus &amp; Pelatihan </a:t>
          </a:r>
          <a:endParaRPr lang="en-US" dirty="0"/>
        </a:p>
      </dgm:t>
    </dgm:pt>
    <dgm:pt modelId="{1D249D9A-E3D9-4E09-B7A7-3B5C1FDD85EE}" type="parTrans" cxnId="{76821D2C-C5F6-4F25-945A-757CBE9DD920}">
      <dgm:prSet/>
      <dgm:spPr/>
      <dgm:t>
        <a:bodyPr/>
        <a:lstStyle/>
        <a:p>
          <a:endParaRPr lang="en-US"/>
        </a:p>
      </dgm:t>
    </dgm:pt>
    <dgm:pt modelId="{09D16BC0-B596-4F5A-AF9C-8A1E269A1AD3}" type="sibTrans" cxnId="{76821D2C-C5F6-4F25-945A-757CBE9DD920}">
      <dgm:prSet/>
      <dgm:spPr/>
      <dgm:t>
        <a:bodyPr/>
        <a:lstStyle/>
        <a:p>
          <a:endParaRPr lang="en-US"/>
        </a:p>
      </dgm:t>
    </dgm:pt>
    <dgm:pt modelId="{756A7D37-E86F-43C1-8469-AD528AD39D39}">
      <dgm:prSet/>
      <dgm:spPr>
        <a:solidFill>
          <a:srgbClr val="002060"/>
        </a:solidFill>
      </dgm:spPr>
      <dgm:t>
        <a:bodyPr/>
        <a:lstStyle/>
        <a:p>
          <a:r>
            <a:rPr lang="id-ID" dirty="0" smtClean="0"/>
            <a:t>Pend. Kepramukaan</a:t>
          </a:r>
          <a:endParaRPr lang="en-US" dirty="0"/>
        </a:p>
      </dgm:t>
    </dgm:pt>
    <dgm:pt modelId="{435EC9E4-534B-491B-84BA-F462063F87ED}" type="parTrans" cxnId="{08E86B18-FD05-43EC-A9AF-5F1573DE4F05}">
      <dgm:prSet/>
      <dgm:spPr/>
      <dgm:t>
        <a:bodyPr/>
        <a:lstStyle/>
        <a:p>
          <a:endParaRPr lang="en-US"/>
        </a:p>
      </dgm:t>
    </dgm:pt>
    <dgm:pt modelId="{8DBE1F8A-54F2-48E8-89F4-81F76378CD2C}" type="sibTrans" cxnId="{08E86B18-FD05-43EC-A9AF-5F1573DE4F05}">
      <dgm:prSet/>
      <dgm:spPr/>
      <dgm:t>
        <a:bodyPr/>
        <a:lstStyle/>
        <a:p>
          <a:endParaRPr lang="en-US"/>
        </a:p>
      </dgm:t>
    </dgm:pt>
    <dgm:pt modelId="{A3908B74-3333-4A96-92BD-48AAE56823A3}" type="pres">
      <dgm:prSet presAssocID="{41DE6033-EA67-4A57-923C-29FD01643AAC}" presName="linearFlow" presStyleCnt="0">
        <dgm:presLayoutVars>
          <dgm:dir/>
          <dgm:resizeHandles val="exact"/>
        </dgm:presLayoutVars>
      </dgm:prSet>
      <dgm:spPr/>
    </dgm:pt>
    <dgm:pt modelId="{E4F739BD-8FA1-4CE5-966F-C066524966DD}" type="pres">
      <dgm:prSet presAssocID="{D1CB5081-423D-4BEA-85DF-8705B48971CE}" presName="composite" presStyleCnt="0"/>
      <dgm:spPr/>
    </dgm:pt>
    <dgm:pt modelId="{225A1173-8E32-4114-A937-0F49E70A1D80}" type="pres">
      <dgm:prSet presAssocID="{D1CB5081-423D-4BEA-85DF-8705B48971CE}" presName="imgShp" presStyleLbl="fgImgPlace1" presStyleIdx="0" presStyleCnt="4"/>
      <dgm:spPr>
        <a:solidFill>
          <a:srgbClr val="002060"/>
        </a:solidFill>
      </dgm:spPr>
    </dgm:pt>
    <dgm:pt modelId="{0326C873-7B53-4A55-9890-413802969DFA}" type="pres">
      <dgm:prSet presAssocID="{D1CB5081-423D-4BEA-85DF-8705B48971CE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54ABA7-1CFC-4782-ACC2-E50DF8C23F4D}" type="pres">
      <dgm:prSet presAssocID="{23D0B659-6002-4A6C-B88D-ACFE10807BE8}" presName="spacing" presStyleCnt="0"/>
      <dgm:spPr/>
    </dgm:pt>
    <dgm:pt modelId="{3B001A04-1C4A-40AC-A958-BE2C4C63C073}" type="pres">
      <dgm:prSet presAssocID="{F4DBBC2E-40A3-4F00-96DE-A9906F425192}" presName="composite" presStyleCnt="0"/>
      <dgm:spPr/>
    </dgm:pt>
    <dgm:pt modelId="{3F813F2E-2CF9-4DD4-9B80-17B772EF2D5B}" type="pres">
      <dgm:prSet presAssocID="{F4DBBC2E-40A3-4F00-96DE-A9906F425192}" presName="imgShp" presStyleLbl="fgImgPlace1" presStyleIdx="1" presStyleCnt="4"/>
      <dgm:spPr>
        <a:solidFill>
          <a:srgbClr val="002060"/>
        </a:solidFill>
      </dgm:spPr>
    </dgm:pt>
    <dgm:pt modelId="{EDC190F4-C2B7-424F-AD10-8CE727F6F446}" type="pres">
      <dgm:prSet presAssocID="{F4DBBC2E-40A3-4F00-96DE-A9906F425192}" presName="txShp" presStyleLbl="node1" presStyleIdx="1" presStyleCnt="4" custLinFactNeighborX="885" custLinFactNeighborY="-33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7A2F85-6FE2-43FD-AF07-C8DE7E414E65}" type="pres">
      <dgm:prSet presAssocID="{20121F22-55A1-4679-9B29-1AF1072E0F0D}" presName="spacing" presStyleCnt="0"/>
      <dgm:spPr/>
    </dgm:pt>
    <dgm:pt modelId="{8FBA43C2-21E3-4069-B840-DD7CFFB7EA09}" type="pres">
      <dgm:prSet presAssocID="{D655650D-108A-44C1-8F4A-B5E171DD23B6}" presName="composite" presStyleCnt="0"/>
      <dgm:spPr/>
    </dgm:pt>
    <dgm:pt modelId="{8DEFADF9-2405-41F7-9AF1-253D1EFAD457}" type="pres">
      <dgm:prSet presAssocID="{D655650D-108A-44C1-8F4A-B5E171DD23B6}" presName="imgShp" presStyleLbl="fgImgPlace1" presStyleIdx="2" presStyleCnt="4"/>
      <dgm:spPr>
        <a:solidFill>
          <a:srgbClr val="002060"/>
        </a:solidFill>
      </dgm:spPr>
    </dgm:pt>
    <dgm:pt modelId="{BD8559B4-4EB4-4EAB-B592-02EF19C9F8B9}" type="pres">
      <dgm:prSet presAssocID="{D655650D-108A-44C1-8F4A-B5E171DD23B6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45A1C-6FAF-4951-B9FF-8F10191BEAAB}" type="pres">
      <dgm:prSet presAssocID="{09D16BC0-B596-4F5A-AF9C-8A1E269A1AD3}" presName="spacing" presStyleCnt="0"/>
      <dgm:spPr/>
    </dgm:pt>
    <dgm:pt modelId="{A5190AE5-1132-47AA-8485-B37C5FED965D}" type="pres">
      <dgm:prSet presAssocID="{756A7D37-E86F-43C1-8469-AD528AD39D39}" presName="composite" presStyleCnt="0"/>
      <dgm:spPr/>
    </dgm:pt>
    <dgm:pt modelId="{722143D4-F958-46F6-BBF5-2A6CFB9E67A0}" type="pres">
      <dgm:prSet presAssocID="{756A7D37-E86F-43C1-8469-AD528AD39D39}" presName="imgShp" presStyleLbl="fgImgPlace1" presStyleIdx="3" presStyleCnt="4"/>
      <dgm:spPr>
        <a:solidFill>
          <a:srgbClr val="002060"/>
        </a:solidFill>
      </dgm:spPr>
    </dgm:pt>
    <dgm:pt modelId="{9ECABCBB-C3B3-4F0A-BF4F-28F9EEFEAEF7}" type="pres">
      <dgm:prSet presAssocID="{756A7D37-E86F-43C1-8469-AD528AD39D39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3C6346C-9FBE-4DBF-8463-8C2BAF35841D}" type="presOf" srcId="{D1CB5081-423D-4BEA-85DF-8705B48971CE}" destId="{0326C873-7B53-4A55-9890-413802969DFA}" srcOrd="0" destOrd="0" presId="urn:microsoft.com/office/officeart/2005/8/layout/vList3"/>
    <dgm:cxn modelId="{56A3EBFF-D28C-4B82-8F8B-021B9886293E}" type="presOf" srcId="{D655650D-108A-44C1-8F4A-B5E171DD23B6}" destId="{BD8559B4-4EB4-4EAB-B592-02EF19C9F8B9}" srcOrd="0" destOrd="0" presId="urn:microsoft.com/office/officeart/2005/8/layout/vList3"/>
    <dgm:cxn modelId="{7890444B-9499-4F8E-B17C-DEBE74E2EB08}" type="presOf" srcId="{F4DBBC2E-40A3-4F00-96DE-A9906F425192}" destId="{EDC190F4-C2B7-424F-AD10-8CE727F6F446}" srcOrd="0" destOrd="0" presId="urn:microsoft.com/office/officeart/2005/8/layout/vList3"/>
    <dgm:cxn modelId="{3E2BCC49-C2FA-46C5-B737-82188B03AE56}" srcId="{41DE6033-EA67-4A57-923C-29FD01643AAC}" destId="{D1CB5081-423D-4BEA-85DF-8705B48971CE}" srcOrd="0" destOrd="0" parTransId="{FFEFD51B-9D84-4A67-BDD9-CB9AA5AE798C}" sibTransId="{23D0B659-6002-4A6C-B88D-ACFE10807BE8}"/>
    <dgm:cxn modelId="{08E86B18-FD05-43EC-A9AF-5F1573DE4F05}" srcId="{41DE6033-EA67-4A57-923C-29FD01643AAC}" destId="{756A7D37-E86F-43C1-8469-AD528AD39D39}" srcOrd="3" destOrd="0" parTransId="{435EC9E4-534B-491B-84BA-F462063F87ED}" sibTransId="{8DBE1F8A-54F2-48E8-89F4-81F76378CD2C}"/>
    <dgm:cxn modelId="{1CB990C1-496B-40FF-AD1F-FBD2228A9875}" type="presOf" srcId="{756A7D37-E86F-43C1-8469-AD528AD39D39}" destId="{9ECABCBB-C3B3-4F0A-BF4F-28F9EEFEAEF7}" srcOrd="0" destOrd="0" presId="urn:microsoft.com/office/officeart/2005/8/layout/vList3"/>
    <dgm:cxn modelId="{76821D2C-C5F6-4F25-945A-757CBE9DD920}" srcId="{41DE6033-EA67-4A57-923C-29FD01643AAC}" destId="{D655650D-108A-44C1-8F4A-B5E171DD23B6}" srcOrd="2" destOrd="0" parTransId="{1D249D9A-E3D9-4E09-B7A7-3B5C1FDD85EE}" sibTransId="{09D16BC0-B596-4F5A-AF9C-8A1E269A1AD3}"/>
    <dgm:cxn modelId="{180F6399-6350-4A7B-BCD6-9972962AB8F8}" type="presOf" srcId="{41DE6033-EA67-4A57-923C-29FD01643AAC}" destId="{A3908B74-3333-4A96-92BD-48AAE56823A3}" srcOrd="0" destOrd="0" presId="urn:microsoft.com/office/officeart/2005/8/layout/vList3"/>
    <dgm:cxn modelId="{A169A8D2-AF08-4B76-9E3B-A397F18A076E}" srcId="{41DE6033-EA67-4A57-923C-29FD01643AAC}" destId="{F4DBBC2E-40A3-4F00-96DE-A9906F425192}" srcOrd="1" destOrd="0" parTransId="{FF1B37F9-8ACC-42DD-BFF3-AA24A94C4E80}" sibTransId="{20121F22-55A1-4679-9B29-1AF1072E0F0D}"/>
    <dgm:cxn modelId="{740F4F19-4939-4CF5-BF8E-815BD005334E}" type="presParOf" srcId="{A3908B74-3333-4A96-92BD-48AAE56823A3}" destId="{E4F739BD-8FA1-4CE5-966F-C066524966DD}" srcOrd="0" destOrd="0" presId="urn:microsoft.com/office/officeart/2005/8/layout/vList3"/>
    <dgm:cxn modelId="{3D023F12-EC3B-431D-87A5-E82F77EF82BB}" type="presParOf" srcId="{E4F739BD-8FA1-4CE5-966F-C066524966DD}" destId="{225A1173-8E32-4114-A937-0F49E70A1D80}" srcOrd="0" destOrd="0" presId="urn:microsoft.com/office/officeart/2005/8/layout/vList3"/>
    <dgm:cxn modelId="{4342D032-CFB3-424A-95BD-28FAAF7EB184}" type="presParOf" srcId="{E4F739BD-8FA1-4CE5-966F-C066524966DD}" destId="{0326C873-7B53-4A55-9890-413802969DFA}" srcOrd="1" destOrd="0" presId="urn:microsoft.com/office/officeart/2005/8/layout/vList3"/>
    <dgm:cxn modelId="{F8DA4353-E95D-4E66-AA41-4169CA2C0901}" type="presParOf" srcId="{A3908B74-3333-4A96-92BD-48AAE56823A3}" destId="{6054ABA7-1CFC-4782-ACC2-E50DF8C23F4D}" srcOrd="1" destOrd="0" presId="urn:microsoft.com/office/officeart/2005/8/layout/vList3"/>
    <dgm:cxn modelId="{5506F4EC-5AA2-455C-983A-C58C01435B87}" type="presParOf" srcId="{A3908B74-3333-4A96-92BD-48AAE56823A3}" destId="{3B001A04-1C4A-40AC-A958-BE2C4C63C073}" srcOrd="2" destOrd="0" presId="urn:microsoft.com/office/officeart/2005/8/layout/vList3"/>
    <dgm:cxn modelId="{318774FE-11C4-473C-A289-8C3A1134AFCD}" type="presParOf" srcId="{3B001A04-1C4A-40AC-A958-BE2C4C63C073}" destId="{3F813F2E-2CF9-4DD4-9B80-17B772EF2D5B}" srcOrd="0" destOrd="0" presId="urn:microsoft.com/office/officeart/2005/8/layout/vList3"/>
    <dgm:cxn modelId="{19389607-E4F5-46B1-B23C-52697D02F46A}" type="presParOf" srcId="{3B001A04-1C4A-40AC-A958-BE2C4C63C073}" destId="{EDC190F4-C2B7-424F-AD10-8CE727F6F446}" srcOrd="1" destOrd="0" presId="urn:microsoft.com/office/officeart/2005/8/layout/vList3"/>
    <dgm:cxn modelId="{6B97F172-8E3F-45AB-84B5-D177775BBD20}" type="presParOf" srcId="{A3908B74-3333-4A96-92BD-48AAE56823A3}" destId="{7A7A2F85-6FE2-43FD-AF07-C8DE7E414E65}" srcOrd="3" destOrd="0" presId="urn:microsoft.com/office/officeart/2005/8/layout/vList3"/>
    <dgm:cxn modelId="{061E6072-51CE-49BA-A9CF-D87B4B1E6252}" type="presParOf" srcId="{A3908B74-3333-4A96-92BD-48AAE56823A3}" destId="{8FBA43C2-21E3-4069-B840-DD7CFFB7EA09}" srcOrd="4" destOrd="0" presId="urn:microsoft.com/office/officeart/2005/8/layout/vList3"/>
    <dgm:cxn modelId="{9341A8E0-1328-4730-A096-88D088F2E298}" type="presParOf" srcId="{8FBA43C2-21E3-4069-B840-DD7CFFB7EA09}" destId="{8DEFADF9-2405-41F7-9AF1-253D1EFAD457}" srcOrd="0" destOrd="0" presId="urn:microsoft.com/office/officeart/2005/8/layout/vList3"/>
    <dgm:cxn modelId="{A37C478B-7F97-4CD8-9937-FB50D43CE680}" type="presParOf" srcId="{8FBA43C2-21E3-4069-B840-DD7CFFB7EA09}" destId="{BD8559B4-4EB4-4EAB-B592-02EF19C9F8B9}" srcOrd="1" destOrd="0" presId="urn:microsoft.com/office/officeart/2005/8/layout/vList3"/>
    <dgm:cxn modelId="{4154A70D-D436-47C8-B00A-93FA7481CF7E}" type="presParOf" srcId="{A3908B74-3333-4A96-92BD-48AAE56823A3}" destId="{44945A1C-6FAF-4951-B9FF-8F10191BEAAB}" srcOrd="5" destOrd="0" presId="urn:microsoft.com/office/officeart/2005/8/layout/vList3"/>
    <dgm:cxn modelId="{F3152F12-02A1-4A38-8FB0-8C6EC048DE32}" type="presParOf" srcId="{A3908B74-3333-4A96-92BD-48AAE56823A3}" destId="{A5190AE5-1132-47AA-8485-B37C5FED965D}" srcOrd="6" destOrd="0" presId="urn:microsoft.com/office/officeart/2005/8/layout/vList3"/>
    <dgm:cxn modelId="{01ACB9C0-6F00-488B-9CE0-B7F7BE1AE9E2}" type="presParOf" srcId="{A5190AE5-1132-47AA-8485-B37C5FED965D}" destId="{722143D4-F958-46F6-BBF5-2A6CFB9E67A0}" srcOrd="0" destOrd="0" presId="urn:microsoft.com/office/officeart/2005/8/layout/vList3"/>
    <dgm:cxn modelId="{8DB86044-5379-478D-9C84-93409B172435}" type="presParOf" srcId="{A5190AE5-1132-47AA-8485-B37C5FED965D}" destId="{9ECABCBB-C3B3-4F0A-BF4F-28F9EEFEAEF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1DE6033-EA67-4A57-923C-29FD01643AA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D1CB5081-423D-4BEA-85DF-8705B48971CE}">
      <dgm:prSet phldrT="[Text]"/>
      <dgm:spPr>
        <a:solidFill>
          <a:srgbClr val="FFC000"/>
        </a:solidFill>
      </dgm:spPr>
      <dgm:t>
        <a:bodyPr/>
        <a:lstStyle/>
        <a:p>
          <a:r>
            <a:rPr lang="id-ID" dirty="0" smtClean="0"/>
            <a:t>Pend. Kesetaraan</a:t>
          </a:r>
          <a:endParaRPr lang="en-US" dirty="0"/>
        </a:p>
      </dgm:t>
    </dgm:pt>
    <dgm:pt modelId="{FFEFD51B-9D84-4A67-BDD9-CB9AA5AE798C}" type="parTrans" cxnId="{3E2BCC49-C2FA-46C5-B737-82188B03AE56}">
      <dgm:prSet/>
      <dgm:spPr/>
      <dgm:t>
        <a:bodyPr/>
        <a:lstStyle/>
        <a:p>
          <a:endParaRPr lang="en-US"/>
        </a:p>
      </dgm:t>
    </dgm:pt>
    <dgm:pt modelId="{23D0B659-6002-4A6C-B88D-ACFE10807BE8}" type="sibTrans" cxnId="{3E2BCC49-C2FA-46C5-B737-82188B03AE56}">
      <dgm:prSet/>
      <dgm:spPr/>
      <dgm:t>
        <a:bodyPr/>
        <a:lstStyle/>
        <a:p>
          <a:endParaRPr lang="en-US"/>
        </a:p>
      </dgm:t>
    </dgm:pt>
    <dgm:pt modelId="{F4DBBC2E-40A3-4F00-96DE-A9906F425192}">
      <dgm:prSet phldrT="[Text]"/>
      <dgm:spPr>
        <a:solidFill>
          <a:srgbClr val="FF0000"/>
        </a:solidFill>
      </dgm:spPr>
      <dgm:t>
        <a:bodyPr/>
        <a:lstStyle/>
        <a:p>
          <a:r>
            <a:rPr lang="id-ID" dirty="0" smtClean="0"/>
            <a:t>Pend. Keaksaraan</a:t>
          </a:r>
          <a:endParaRPr lang="en-US" dirty="0"/>
        </a:p>
      </dgm:t>
    </dgm:pt>
    <dgm:pt modelId="{FF1B37F9-8ACC-42DD-BFF3-AA24A94C4E80}" type="parTrans" cxnId="{A169A8D2-AF08-4B76-9E3B-A397F18A076E}">
      <dgm:prSet/>
      <dgm:spPr/>
      <dgm:t>
        <a:bodyPr/>
        <a:lstStyle/>
        <a:p>
          <a:endParaRPr lang="en-US"/>
        </a:p>
      </dgm:t>
    </dgm:pt>
    <dgm:pt modelId="{20121F22-55A1-4679-9B29-1AF1072E0F0D}" type="sibTrans" cxnId="{A169A8D2-AF08-4B76-9E3B-A397F18A076E}">
      <dgm:prSet/>
      <dgm:spPr/>
      <dgm:t>
        <a:bodyPr/>
        <a:lstStyle/>
        <a:p>
          <a:endParaRPr lang="en-US"/>
        </a:p>
      </dgm:t>
    </dgm:pt>
    <dgm:pt modelId="{D655650D-108A-44C1-8F4A-B5E171DD23B6}">
      <dgm:prSet phldrT="[Text]"/>
      <dgm:spPr>
        <a:solidFill>
          <a:srgbClr val="00B0F0"/>
        </a:solidFill>
      </dgm:spPr>
      <dgm:t>
        <a:bodyPr/>
        <a:lstStyle/>
        <a:p>
          <a:r>
            <a:rPr lang="id-ID" dirty="0" smtClean="0"/>
            <a:t>Kursus &amp; Pelatihan </a:t>
          </a:r>
          <a:endParaRPr lang="en-US" dirty="0"/>
        </a:p>
      </dgm:t>
    </dgm:pt>
    <dgm:pt modelId="{1D249D9A-E3D9-4E09-B7A7-3B5C1FDD85EE}" type="parTrans" cxnId="{76821D2C-C5F6-4F25-945A-757CBE9DD920}">
      <dgm:prSet/>
      <dgm:spPr/>
      <dgm:t>
        <a:bodyPr/>
        <a:lstStyle/>
        <a:p>
          <a:endParaRPr lang="en-US"/>
        </a:p>
      </dgm:t>
    </dgm:pt>
    <dgm:pt modelId="{09D16BC0-B596-4F5A-AF9C-8A1E269A1AD3}" type="sibTrans" cxnId="{76821D2C-C5F6-4F25-945A-757CBE9DD920}">
      <dgm:prSet/>
      <dgm:spPr/>
      <dgm:t>
        <a:bodyPr/>
        <a:lstStyle/>
        <a:p>
          <a:endParaRPr lang="en-US"/>
        </a:p>
      </dgm:t>
    </dgm:pt>
    <dgm:pt modelId="{756A7D37-E86F-43C1-8469-AD528AD39D39}">
      <dgm:prSet/>
      <dgm:spPr>
        <a:solidFill>
          <a:srgbClr val="002060"/>
        </a:solidFill>
      </dgm:spPr>
      <dgm:t>
        <a:bodyPr/>
        <a:lstStyle/>
        <a:p>
          <a:r>
            <a:rPr lang="id-ID" dirty="0" smtClean="0"/>
            <a:t>Pend. Kepramukaan</a:t>
          </a:r>
          <a:endParaRPr lang="en-US" dirty="0"/>
        </a:p>
      </dgm:t>
    </dgm:pt>
    <dgm:pt modelId="{435EC9E4-534B-491B-84BA-F462063F87ED}" type="parTrans" cxnId="{08E86B18-FD05-43EC-A9AF-5F1573DE4F05}">
      <dgm:prSet/>
      <dgm:spPr/>
      <dgm:t>
        <a:bodyPr/>
        <a:lstStyle/>
        <a:p>
          <a:endParaRPr lang="en-US"/>
        </a:p>
      </dgm:t>
    </dgm:pt>
    <dgm:pt modelId="{8DBE1F8A-54F2-48E8-89F4-81F76378CD2C}" type="sibTrans" cxnId="{08E86B18-FD05-43EC-A9AF-5F1573DE4F05}">
      <dgm:prSet/>
      <dgm:spPr/>
      <dgm:t>
        <a:bodyPr/>
        <a:lstStyle/>
        <a:p>
          <a:endParaRPr lang="en-US"/>
        </a:p>
      </dgm:t>
    </dgm:pt>
    <dgm:pt modelId="{A3908B74-3333-4A96-92BD-48AAE56823A3}" type="pres">
      <dgm:prSet presAssocID="{41DE6033-EA67-4A57-923C-29FD01643AAC}" presName="linearFlow" presStyleCnt="0">
        <dgm:presLayoutVars>
          <dgm:dir/>
          <dgm:resizeHandles val="exact"/>
        </dgm:presLayoutVars>
      </dgm:prSet>
      <dgm:spPr/>
    </dgm:pt>
    <dgm:pt modelId="{E4F739BD-8FA1-4CE5-966F-C066524966DD}" type="pres">
      <dgm:prSet presAssocID="{D1CB5081-423D-4BEA-85DF-8705B48971CE}" presName="composite" presStyleCnt="0"/>
      <dgm:spPr/>
    </dgm:pt>
    <dgm:pt modelId="{225A1173-8E32-4114-A937-0F49E70A1D80}" type="pres">
      <dgm:prSet presAssocID="{D1CB5081-423D-4BEA-85DF-8705B48971CE}" presName="imgShp" presStyleLbl="fgImgPlace1" presStyleIdx="0" presStyleCnt="4"/>
      <dgm:spPr>
        <a:solidFill>
          <a:srgbClr val="002060"/>
        </a:solidFill>
      </dgm:spPr>
    </dgm:pt>
    <dgm:pt modelId="{0326C873-7B53-4A55-9890-413802969DFA}" type="pres">
      <dgm:prSet presAssocID="{D1CB5081-423D-4BEA-85DF-8705B48971CE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54ABA7-1CFC-4782-ACC2-E50DF8C23F4D}" type="pres">
      <dgm:prSet presAssocID="{23D0B659-6002-4A6C-B88D-ACFE10807BE8}" presName="spacing" presStyleCnt="0"/>
      <dgm:spPr/>
    </dgm:pt>
    <dgm:pt modelId="{3B001A04-1C4A-40AC-A958-BE2C4C63C073}" type="pres">
      <dgm:prSet presAssocID="{F4DBBC2E-40A3-4F00-96DE-A9906F425192}" presName="composite" presStyleCnt="0"/>
      <dgm:spPr/>
    </dgm:pt>
    <dgm:pt modelId="{3F813F2E-2CF9-4DD4-9B80-17B772EF2D5B}" type="pres">
      <dgm:prSet presAssocID="{F4DBBC2E-40A3-4F00-96DE-A9906F425192}" presName="imgShp" presStyleLbl="fgImgPlace1" presStyleIdx="1" presStyleCnt="4"/>
      <dgm:spPr>
        <a:solidFill>
          <a:srgbClr val="002060"/>
        </a:solidFill>
      </dgm:spPr>
    </dgm:pt>
    <dgm:pt modelId="{EDC190F4-C2B7-424F-AD10-8CE727F6F446}" type="pres">
      <dgm:prSet presAssocID="{F4DBBC2E-40A3-4F00-96DE-A9906F425192}" presName="txShp" presStyleLbl="node1" presStyleIdx="1" presStyleCnt="4" custLinFactNeighborX="885" custLinFactNeighborY="-33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7A2F85-6FE2-43FD-AF07-C8DE7E414E65}" type="pres">
      <dgm:prSet presAssocID="{20121F22-55A1-4679-9B29-1AF1072E0F0D}" presName="spacing" presStyleCnt="0"/>
      <dgm:spPr/>
    </dgm:pt>
    <dgm:pt modelId="{8FBA43C2-21E3-4069-B840-DD7CFFB7EA09}" type="pres">
      <dgm:prSet presAssocID="{D655650D-108A-44C1-8F4A-B5E171DD23B6}" presName="composite" presStyleCnt="0"/>
      <dgm:spPr/>
    </dgm:pt>
    <dgm:pt modelId="{8DEFADF9-2405-41F7-9AF1-253D1EFAD457}" type="pres">
      <dgm:prSet presAssocID="{D655650D-108A-44C1-8F4A-B5E171DD23B6}" presName="imgShp" presStyleLbl="fgImgPlace1" presStyleIdx="2" presStyleCnt="4"/>
      <dgm:spPr>
        <a:solidFill>
          <a:srgbClr val="002060"/>
        </a:solidFill>
      </dgm:spPr>
    </dgm:pt>
    <dgm:pt modelId="{BD8559B4-4EB4-4EAB-B592-02EF19C9F8B9}" type="pres">
      <dgm:prSet presAssocID="{D655650D-108A-44C1-8F4A-B5E171DD23B6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45A1C-6FAF-4951-B9FF-8F10191BEAAB}" type="pres">
      <dgm:prSet presAssocID="{09D16BC0-B596-4F5A-AF9C-8A1E269A1AD3}" presName="spacing" presStyleCnt="0"/>
      <dgm:spPr/>
    </dgm:pt>
    <dgm:pt modelId="{A5190AE5-1132-47AA-8485-B37C5FED965D}" type="pres">
      <dgm:prSet presAssocID="{756A7D37-E86F-43C1-8469-AD528AD39D39}" presName="composite" presStyleCnt="0"/>
      <dgm:spPr/>
    </dgm:pt>
    <dgm:pt modelId="{722143D4-F958-46F6-BBF5-2A6CFB9E67A0}" type="pres">
      <dgm:prSet presAssocID="{756A7D37-E86F-43C1-8469-AD528AD39D39}" presName="imgShp" presStyleLbl="fgImgPlace1" presStyleIdx="3" presStyleCnt="4"/>
      <dgm:spPr>
        <a:solidFill>
          <a:srgbClr val="002060"/>
        </a:solidFill>
      </dgm:spPr>
    </dgm:pt>
    <dgm:pt modelId="{9ECABCBB-C3B3-4F0A-BF4F-28F9EEFEAEF7}" type="pres">
      <dgm:prSet presAssocID="{756A7D37-E86F-43C1-8469-AD528AD39D39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B496E62-1665-4A73-AFA9-DEA5A9043D7D}" type="presOf" srcId="{D1CB5081-423D-4BEA-85DF-8705B48971CE}" destId="{0326C873-7B53-4A55-9890-413802969DFA}" srcOrd="0" destOrd="0" presId="urn:microsoft.com/office/officeart/2005/8/layout/vList3"/>
    <dgm:cxn modelId="{68C3B5CF-DC14-4DB5-88D3-7205CFF35D0B}" type="presOf" srcId="{756A7D37-E86F-43C1-8469-AD528AD39D39}" destId="{9ECABCBB-C3B3-4F0A-BF4F-28F9EEFEAEF7}" srcOrd="0" destOrd="0" presId="urn:microsoft.com/office/officeart/2005/8/layout/vList3"/>
    <dgm:cxn modelId="{EDAFB8A4-41F6-46FE-BC0C-9BA757F75F0A}" type="presOf" srcId="{F4DBBC2E-40A3-4F00-96DE-A9906F425192}" destId="{EDC190F4-C2B7-424F-AD10-8CE727F6F446}" srcOrd="0" destOrd="0" presId="urn:microsoft.com/office/officeart/2005/8/layout/vList3"/>
    <dgm:cxn modelId="{D386550B-8622-4E4B-A48F-77CA5852B52C}" type="presOf" srcId="{41DE6033-EA67-4A57-923C-29FD01643AAC}" destId="{A3908B74-3333-4A96-92BD-48AAE56823A3}" srcOrd="0" destOrd="0" presId="urn:microsoft.com/office/officeart/2005/8/layout/vList3"/>
    <dgm:cxn modelId="{3E2BCC49-C2FA-46C5-B737-82188B03AE56}" srcId="{41DE6033-EA67-4A57-923C-29FD01643AAC}" destId="{D1CB5081-423D-4BEA-85DF-8705B48971CE}" srcOrd="0" destOrd="0" parTransId="{FFEFD51B-9D84-4A67-BDD9-CB9AA5AE798C}" sibTransId="{23D0B659-6002-4A6C-B88D-ACFE10807BE8}"/>
    <dgm:cxn modelId="{08E86B18-FD05-43EC-A9AF-5F1573DE4F05}" srcId="{41DE6033-EA67-4A57-923C-29FD01643AAC}" destId="{756A7D37-E86F-43C1-8469-AD528AD39D39}" srcOrd="3" destOrd="0" parTransId="{435EC9E4-534B-491B-84BA-F462063F87ED}" sibTransId="{8DBE1F8A-54F2-48E8-89F4-81F76378CD2C}"/>
    <dgm:cxn modelId="{234CE21C-64E6-4479-AC8F-941E74DEBB43}" type="presOf" srcId="{D655650D-108A-44C1-8F4A-B5E171DD23B6}" destId="{BD8559B4-4EB4-4EAB-B592-02EF19C9F8B9}" srcOrd="0" destOrd="0" presId="urn:microsoft.com/office/officeart/2005/8/layout/vList3"/>
    <dgm:cxn modelId="{76821D2C-C5F6-4F25-945A-757CBE9DD920}" srcId="{41DE6033-EA67-4A57-923C-29FD01643AAC}" destId="{D655650D-108A-44C1-8F4A-B5E171DD23B6}" srcOrd="2" destOrd="0" parTransId="{1D249D9A-E3D9-4E09-B7A7-3B5C1FDD85EE}" sibTransId="{09D16BC0-B596-4F5A-AF9C-8A1E269A1AD3}"/>
    <dgm:cxn modelId="{A169A8D2-AF08-4B76-9E3B-A397F18A076E}" srcId="{41DE6033-EA67-4A57-923C-29FD01643AAC}" destId="{F4DBBC2E-40A3-4F00-96DE-A9906F425192}" srcOrd="1" destOrd="0" parTransId="{FF1B37F9-8ACC-42DD-BFF3-AA24A94C4E80}" sibTransId="{20121F22-55A1-4679-9B29-1AF1072E0F0D}"/>
    <dgm:cxn modelId="{86072C60-714B-472E-93EB-B34737CBF8D1}" type="presParOf" srcId="{A3908B74-3333-4A96-92BD-48AAE56823A3}" destId="{E4F739BD-8FA1-4CE5-966F-C066524966DD}" srcOrd="0" destOrd="0" presId="urn:microsoft.com/office/officeart/2005/8/layout/vList3"/>
    <dgm:cxn modelId="{42EE395E-0EEE-42C8-BF60-3F424E941802}" type="presParOf" srcId="{E4F739BD-8FA1-4CE5-966F-C066524966DD}" destId="{225A1173-8E32-4114-A937-0F49E70A1D80}" srcOrd="0" destOrd="0" presId="urn:microsoft.com/office/officeart/2005/8/layout/vList3"/>
    <dgm:cxn modelId="{67CF8819-4AAE-4CA4-B59D-4ABA3E985F75}" type="presParOf" srcId="{E4F739BD-8FA1-4CE5-966F-C066524966DD}" destId="{0326C873-7B53-4A55-9890-413802969DFA}" srcOrd="1" destOrd="0" presId="urn:microsoft.com/office/officeart/2005/8/layout/vList3"/>
    <dgm:cxn modelId="{400C926B-E6EB-4895-8CFD-82B356BA6CD5}" type="presParOf" srcId="{A3908B74-3333-4A96-92BD-48AAE56823A3}" destId="{6054ABA7-1CFC-4782-ACC2-E50DF8C23F4D}" srcOrd="1" destOrd="0" presId="urn:microsoft.com/office/officeart/2005/8/layout/vList3"/>
    <dgm:cxn modelId="{3293ABE7-EA1A-4EFC-960E-B1A83EBE7CE7}" type="presParOf" srcId="{A3908B74-3333-4A96-92BD-48AAE56823A3}" destId="{3B001A04-1C4A-40AC-A958-BE2C4C63C073}" srcOrd="2" destOrd="0" presId="urn:microsoft.com/office/officeart/2005/8/layout/vList3"/>
    <dgm:cxn modelId="{1B112CE6-86BE-49C1-8DEC-D24468424054}" type="presParOf" srcId="{3B001A04-1C4A-40AC-A958-BE2C4C63C073}" destId="{3F813F2E-2CF9-4DD4-9B80-17B772EF2D5B}" srcOrd="0" destOrd="0" presId="urn:microsoft.com/office/officeart/2005/8/layout/vList3"/>
    <dgm:cxn modelId="{E072A9A5-C3B1-4083-9C77-96B88E856387}" type="presParOf" srcId="{3B001A04-1C4A-40AC-A958-BE2C4C63C073}" destId="{EDC190F4-C2B7-424F-AD10-8CE727F6F446}" srcOrd="1" destOrd="0" presId="urn:microsoft.com/office/officeart/2005/8/layout/vList3"/>
    <dgm:cxn modelId="{74747B56-2FB5-448E-BD91-607B5AD99C57}" type="presParOf" srcId="{A3908B74-3333-4A96-92BD-48AAE56823A3}" destId="{7A7A2F85-6FE2-43FD-AF07-C8DE7E414E65}" srcOrd="3" destOrd="0" presId="urn:microsoft.com/office/officeart/2005/8/layout/vList3"/>
    <dgm:cxn modelId="{6DEBD806-4D13-4983-8FF4-BF75E5A98B44}" type="presParOf" srcId="{A3908B74-3333-4A96-92BD-48AAE56823A3}" destId="{8FBA43C2-21E3-4069-B840-DD7CFFB7EA09}" srcOrd="4" destOrd="0" presId="urn:microsoft.com/office/officeart/2005/8/layout/vList3"/>
    <dgm:cxn modelId="{A086BBC9-7C55-4FE3-8E21-114E610CF0D4}" type="presParOf" srcId="{8FBA43C2-21E3-4069-B840-DD7CFFB7EA09}" destId="{8DEFADF9-2405-41F7-9AF1-253D1EFAD457}" srcOrd="0" destOrd="0" presId="urn:microsoft.com/office/officeart/2005/8/layout/vList3"/>
    <dgm:cxn modelId="{199636B1-CC8F-4DCF-9C0A-72DDFA24F85F}" type="presParOf" srcId="{8FBA43C2-21E3-4069-B840-DD7CFFB7EA09}" destId="{BD8559B4-4EB4-4EAB-B592-02EF19C9F8B9}" srcOrd="1" destOrd="0" presId="urn:microsoft.com/office/officeart/2005/8/layout/vList3"/>
    <dgm:cxn modelId="{0DBA7066-3079-4A2E-AD5A-ABFB180F5CC9}" type="presParOf" srcId="{A3908B74-3333-4A96-92BD-48AAE56823A3}" destId="{44945A1C-6FAF-4951-B9FF-8F10191BEAAB}" srcOrd="5" destOrd="0" presId="urn:microsoft.com/office/officeart/2005/8/layout/vList3"/>
    <dgm:cxn modelId="{E3E3962D-4D8C-4AEC-A9EE-B0F1BE162572}" type="presParOf" srcId="{A3908B74-3333-4A96-92BD-48AAE56823A3}" destId="{A5190AE5-1132-47AA-8485-B37C5FED965D}" srcOrd="6" destOrd="0" presId="urn:microsoft.com/office/officeart/2005/8/layout/vList3"/>
    <dgm:cxn modelId="{F0ADC5E6-4773-412F-A889-33F650C59D3F}" type="presParOf" srcId="{A5190AE5-1132-47AA-8485-B37C5FED965D}" destId="{722143D4-F958-46F6-BBF5-2A6CFB9E67A0}" srcOrd="0" destOrd="0" presId="urn:microsoft.com/office/officeart/2005/8/layout/vList3"/>
    <dgm:cxn modelId="{492B6C33-B61E-4BAB-B708-31261B586ED0}" type="presParOf" srcId="{A5190AE5-1132-47AA-8485-B37C5FED965D}" destId="{9ECABCBB-C3B3-4F0A-BF4F-28F9EEFEAEF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29C97A-B5EC-456B-A15D-32DF82598B73}">
      <dsp:nvSpPr>
        <dsp:cNvPr id="0" name=""/>
        <dsp:cNvSpPr/>
      </dsp:nvSpPr>
      <dsp:spPr>
        <a:xfrm rot="5400000">
          <a:off x="1043872" y="1189618"/>
          <a:ext cx="539216" cy="135103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BC78C3-31BF-4D3A-B9D5-1279C9D1B4C5}">
      <dsp:nvSpPr>
        <dsp:cNvPr id="0" name=""/>
        <dsp:cNvSpPr/>
      </dsp:nvSpPr>
      <dsp:spPr>
        <a:xfrm>
          <a:off x="65523" y="154812"/>
          <a:ext cx="2056555" cy="143952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Telaah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Kebutuhan</a:t>
          </a:r>
          <a:endParaRPr lang="en-US" sz="2400" kern="1200" dirty="0"/>
        </a:p>
      </dsp:txBody>
      <dsp:txXfrm>
        <a:off x="135807" y="225096"/>
        <a:ext cx="1915987" cy="1298953"/>
      </dsp:txXfrm>
    </dsp:sp>
    <dsp:sp modelId="{77288E7F-F0B1-4123-874F-C5E845B6414B}">
      <dsp:nvSpPr>
        <dsp:cNvPr id="0" name=""/>
        <dsp:cNvSpPr/>
      </dsp:nvSpPr>
      <dsp:spPr>
        <a:xfrm>
          <a:off x="2244393" y="292103"/>
          <a:ext cx="5736306" cy="1163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/>
            <a:t>Perubahan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kebijakan</a:t>
          </a:r>
          <a:r>
            <a:rPr lang="en-US" sz="2000" kern="1200" dirty="0" smtClean="0"/>
            <a:t>/</a:t>
          </a:r>
          <a:r>
            <a:rPr lang="en-US" sz="2000" kern="1200" dirty="0" err="1" smtClean="0"/>
            <a:t>peraturan</a:t>
          </a:r>
          <a:r>
            <a:rPr lang="en-US" sz="2000" kern="1200" dirty="0" smtClean="0"/>
            <a:t> di </a:t>
          </a:r>
          <a:r>
            <a:rPr lang="en-US" sz="2000" kern="1200" dirty="0" err="1" smtClean="0"/>
            <a:t>atasnya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/>
            <a:t>Perubahan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ilmu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teknologi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terkait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/>
            <a:t>Ketercapaian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standar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sebelumnya</a:t>
          </a:r>
          <a:endParaRPr lang="en-US" sz="2000" kern="1200" dirty="0"/>
        </a:p>
      </dsp:txBody>
      <dsp:txXfrm>
        <a:off x="2244393" y="292103"/>
        <a:ext cx="5736306" cy="1163485"/>
      </dsp:txXfrm>
    </dsp:sp>
    <dsp:sp modelId="{906F40C2-81ED-4950-9EC3-6B5083A47F0B}">
      <dsp:nvSpPr>
        <dsp:cNvPr id="0" name=""/>
        <dsp:cNvSpPr/>
      </dsp:nvSpPr>
      <dsp:spPr>
        <a:xfrm rot="5400000">
          <a:off x="3313164" y="2493953"/>
          <a:ext cx="485682" cy="106351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C3D847-CE50-4FD1-9AC0-0D9E26186E10}">
      <dsp:nvSpPr>
        <dsp:cNvPr id="0" name=""/>
        <dsp:cNvSpPr/>
      </dsp:nvSpPr>
      <dsp:spPr>
        <a:xfrm>
          <a:off x="2001311" y="1455552"/>
          <a:ext cx="2056555" cy="143952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Telaah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kesesuaian</a:t>
          </a:r>
          <a:endParaRPr lang="en-US" sz="2400" kern="1200" dirty="0"/>
        </a:p>
      </dsp:txBody>
      <dsp:txXfrm>
        <a:off x="2071595" y="1525836"/>
        <a:ext cx="1915987" cy="1298953"/>
      </dsp:txXfrm>
    </dsp:sp>
    <dsp:sp modelId="{40C89555-3FCB-4FFA-A70E-E33B429EF9D2}">
      <dsp:nvSpPr>
        <dsp:cNvPr id="0" name=""/>
        <dsp:cNvSpPr/>
      </dsp:nvSpPr>
      <dsp:spPr>
        <a:xfrm>
          <a:off x="4088655" y="1562436"/>
          <a:ext cx="4599542" cy="1163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/>
            <a:t>Standar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sebelumnya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ditelaah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kesesuaian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dengan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perubahan</a:t>
          </a:r>
          <a:r>
            <a:rPr lang="en-US" sz="2000" kern="1200" dirty="0" smtClean="0"/>
            <a:t>/</a:t>
          </a:r>
          <a:r>
            <a:rPr lang="en-US" sz="2000" kern="1200" dirty="0" err="1" smtClean="0"/>
            <a:t>ketercapaian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standar</a:t>
          </a:r>
          <a:endParaRPr lang="en-US" sz="2000" kern="1200" dirty="0"/>
        </a:p>
      </dsp:txBody>
      <dsp:txXfrm>
        <a:off x="4088655" y="1562436"/>
        <a:ext cx="4599542" cy="1163485"/>
      </dsp:txXfrm>
    </dsp:sp>
    <dsp:sp modelId="{23C12C40-1993-4B12-AA16-1C7978D9857D}">
      <dsp:nvSpPr>
        <dsp:cNvPr id="0" name=""/>
        <dsp:cNvSpPr/>
      </dsp:nvSpPr>
      <dsp:spPr>
        <a:xfrm>
          <a:off x="6361031" y="2823659"/>
          <a:ext cx="2671362" cy="66464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STANDAR BARU</a:t>
          </a:r>
          <a:endParaRPr lang="en-US" sz="2700" kern="1200" dirty="0"/>
        </a:p>
      </dsp:txBody>
      <dsp:txXfrm>
        <a:off x="6393482" y="2856110"/>
        <a:ext cx="2606460" cy="599739"/>
      </dsp:txXfrm>
    </dsp:sp>
    <dsp:sp modelId="{9647EFD5-58D0-4A9E-BE0B-9817B9B570B0}">
      <dsp:nvSpPr>
        <dsp:cNvPr id="0" name=""/>
        <dsp:cNvSpPr/>
      </dsp:nvSpPr>
      <dsp:spPr>
        <a:xfrm>
          <a:off x="7874406" y="2738486"/>
          <a:ext cx="1495742" cy="1163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800" kern="1200" dirty="0"/>
        </a:p>
      </dsp:txBody>
      <dsp:txXfrm>
        <a:off x="7874406" y="2738486"/>
        <a:ext cx="1495742" cy="11634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0B09E8-66E5-4BD6-9A40-F10662CD143A}">
      <dsp:nvSpPr>
        <dsp:cNvPr id="0" name=""/>
        <dsp:cNvSpPr/>
      </dsp:nvSpPr>
      <dsp:spPr>
        <a:xfrm>
          <a:off x="0" y="29766"/>
          <a:ext cx="2464593" cy="1478756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err="1" smtClean="0"/>
            <a:t>Kriteria</a:t>
          </a:r>
          <a:r>
            <a:rPr lang="en-US" sz="3000" b="1" kern="1200" dirty="0" smtClean="0"/>
            <a:t> </a:t>
          </a:r>
          <a:r>
            <a:rPr lang="id-ID" sz="3000" b="1" kern="1200" dirty="0" smtClean="0"/>
            <a:t>minimal</a:t>
          </a:r>
          <a:endParaRPr lang="en-US" sz="3000" kern="1200" dirty="0"/>
        </a:p>
      </dsp:txBody>
      <dsp:txXfrm>
        <a:off x="0" y="29766"/>
        <a:ext cx="2464593" cy="1478756"/>
      </dsp:txXfrm>
    </dsp:sp>
    <dsp:sp modelId="{34AFC36B-2E79-49FE-8C1B-6EBECBF33846}">
      <dsp:nvSpPr>
        <dsp:cNvPr id="0" name=""/>
        <dsp:cNvSpPr/>
      </dsp:nvSpPr>
      <dsp:spPr>
        <a:xfrm>
          <a:off x="2711053" y="29766"/>
          <a:ext cx="2464593" cy="1478756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8000"/>
                <a:lumMod val="110000"/>
                <a:satMod val="105000"/>
                <a:tint val="67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8000"/>
                <a:lumMod val="105000"/>
                <a:satMod val="103000"/>
                <a:tint val="73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8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000" b="1" kern="1200" dirty="0" smtClean="0"/>
            <a:t>fle</a:t>
          </a:r>
          <a:r>
            <a:rPr lang="en-US" sz="3000" b="1" kern="1200" dirty="0" err="1" smtClean="0"/>
            <a:t>ksibel</a:t>
          </a:r>
          <a:endParaRPr lang="en-US" sz="3000" kern="1200" dirty="0"/>
        </a:p>
      </dsp:txBody>
      <dsp:txXfrm>
        <a:off x="2711053" y="29766"/>
        <a:ext cx="2464593" cy="1478756"/>
      </dsp:txXfrm>
    </dsp:sp>
    <dsp:sp modelId="{07DAB8D0-9F9B-4870-A628-FCEE572B6D84}">
      <dsp:nvSpPr>
        <dsp:cNvPr id="0" name=""/>
        <dsp:cNvSpPr/>
      </dsp:nvSpPr>
      <dsp:spPr>
        <a:xfrm>
          <a:off x="5422106" y="29766"/>
          <a:ext cx="2464593" cy="1478756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16000"/>
                <a:lumMod val="110000"/>
                <a:satMod val="105000"/>
                <a:tint val="67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16000"/>
                <a:lumMod val="105000"/>
                <a:satMod val="103000"/>
                <a:tint val="73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16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000" b="1" kern="1200" dirty="0" smtClean="0"/>
            <a:t>d</a:t>
          </a:r>
          <a:r>
            <a:rPr lang="en-US" sz="3000" b="1" kern="1200" dirty="0" err="1" smtClean="0"/>
            <a:t>inamis</a:t>
          </a:r>
          <a:endParaRPr lang="en-US" sz="3000" kern="1200" dirty="0"/>
        </a:p>
      </dsp:txBody>
      <dsp:txXfrm>
        <a:off x="5422106" y="29766"/>
        <a:ext cx="2464593" cy="1478756"/>
      </dsp:txXfrm>
    </dsp:sp>
    <dsp:sp modelId="{8A9C2C3E-8DEF-41B5-9106-333532881E37}">
      <dsp:nvSpPr>
        <dsp:cNvPr id="0" name=""/>
        <dsp:cNvSpPr/>
      </dsp:nvSpPr>
      <dsp:spPr>
        <a:xfrm>
          <a:off x="0" y="1754981"/>
          <a:ext cx="2464593" cy="1478756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4000"/>
                <a:lumMod val="110000"/>
                <a:satMod val="105000"/>
                <a:tint val="67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24000"/>
                <a:lumMod val="105000"/>
                <a:satMod val="103000"/>
                <a:tint val="73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4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err="1" smtClean="0"/>
            <a:t>konteks</a:t>
          </a:r>
          <a:r>
            <a:rPr lang="id-ID" sz="3000" b="1" kern="1200" dirty="0" smtClean="0"/>
            <a:t>tual</a:t>
          </a:r>
          <a:endParaRPr lang="en-US" sz="3000" kern="1200" dirty="0"/>
        </a:p>
      </dsp:txBody>
      <dsp:txXfrm>
        <a:off x="0" y="1754981"/>
        <a:ext cx="2464593" cy="1478756"/>
      </dsp:txXfrm>
    </dsp:sp>
    <dsp:sp modelId="{E05C65F7-A2E6-49B0-83D2-D09CCB640651}">
      <dsp:nvSpPr>
        <dsp:cNvPr id="0" name=""/>
        <dsp:cNvSpPr/>
      </dsp:nvSpPr>
      <dsp:spPr>
        <a:xfrm>
          <a:off x="2711053" y="1754981"/>
          <a:ext cx="2464593" cy="1478756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32000"/>
                <a:lumMod val="110000"/>
                <a:satMod val="105000"/>
                <a:tint val="67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32000"/>
                <a:lumMod val="105000"/>
                <a:satMod val="103000"/>
                <a:tint val="73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32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err="1" smtClean="0"/>
            <a:t>Dapat</a:t>
          </a:r>
          <a:r>
            <a:rPr lang="en-US" sz="3000" b="1" kern="1200" dirty="0" smtClean="0"/>
            <a:t> </a:t>
          </a:r>
          <a:r>
            <a:rPr lang="en-US" sz="3000" b="1" kern="1200" dirty="0" err="1" smtClean="0"/>
            <a:t>diukur</a:t>
          </a:r>
          <a:r>
            <a:rPr lang="en-US" sz="3000" b="1" kern="1200" dirty="0" smtClean="0"/>
            <a:t> (</a:t>
          </a:r>
          <a:r>
            <a:rPr lang="id-ID" sz="3000" b="1" kern="1200" dirty="0" smtClean="0"/>
            <a:t>measurable</a:t>
          </a:r>
          <a:r>
            <a:rPr lang="en-US" sz="3000" b="1" kern="1200" dirty="0" smtClean="0"/>
            <a:t>)</a:t>
          </a:r>
          <a:endParaRPr lang="en-US" sz="3000" kern="1200" dirty="0"/>
        </a:p>
      </dsp:txBody>
      <dsp:txXfrm>
        <a:off x="2711053" y="1754981"/>
        <a:ext cx="2464593" cy="1478756"/>
      </dsp:txXfrm>
    </dsp:sp>
    <dsp:sp modelId="{69E46E1D-2D4E-40D8-938C-6AC42056852B}">
      <dsp:nvSpPr>
        <dsp:cNvPr id="0" name=""/>
        <dsp:cNvSpPr/>
      </dsp:nvSpPr>
      <dsp:spPr>
        <a:xfrm>
          <a:off x="5422106" y="1754981"/>
          <a:ext cx="2464593" cy="1478756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lumMod val="110000"/>
                <a:satMod val="105000"/>
                <a:tint val="67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40000"/>
                <a:lumMod val="105000"/>
                <a:satMod val="103000"/>
                <a:tint val="73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err="1" smtClean="0"/>
            <a:t>Dapat</a:t>
          </a:r>
          <a:r>
            <a:rPr lang="en-US" sz="3000" b="1" kern="1200" dirty="0" smtClean="0"/>
            <a:t> </a:t>
          </a:r>
          <a:r>
            <a:rPr lang="en-US" sz="3000" b="1" kern="1200" dirty="0" err="1" smtClean="0"/>
            <a:t>dicapai</a:t>
          </a:r>
          <a:r>
            <a:rPr lang="en-US" sz="3000" b="1" kern="1200" dirty="0" smtClean="0"/>
            <a:t> (</a:t>
          </a:r>
          <a:r>
            <a:rPr lang="id-ID" sz="3000" b="1" kern="1200" dirty="0" smtClean="0"/>
            <a:t>achievable</a:t>
          </a:r>
          <a:r>
            <a:rPr lang="en-US" sz="3000" b="1" kern="1200" dirty="0" smtClean="0"/>
            <a:t>)</a:t>
          </a:r>
          <a:endParaRPr lang="en-US" sz="3000" kern="1200" dirty="0"/>
        </a:p>
      </dsp:txBody>
      <dsp:txXfrm>
        <a:off x="5422106" y="1754981"/>
        <a:ext cx="2464593" cy="14787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0B09E8-66E5-4BD6-9A40-F10662CD143A}">
      <dsp:nvSpPr>
        <dsp:cNvPr id="0" name=""/>
        <dsp:cNvSpPr/>
      </dsp:nvSpPr>
      <dsp:spPr>
        <a:xfrm>
          <a:off x="0" y="29766"/>
          <a:ext cx="2464593" cy="1478756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i="1" kern="1200" dirty="0" smtClean="0"/>
            <a:t>as a reference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600" b="1" kern="1200" dirty="0" smtClean="0"/>
            <a:t>(acuan</a:t>
          </a:r>
          <a:r>
            <a:rPr lang="en-US" sz="2600" b="1" kern="1200" dirty="0" smtClean="0"/>
            <a:t> </a:t>
          </a:r>
          <a:r>
            <a:rPr lang="id-ID" sz="2600" b="1" kern="1200" dirty="0" smtClean="0"/>
            <a:t>dalam  perencanaan)</a:t>
          </a:r>
          <a:endParaRPr lang="en-US" sz="2600" kern="1200" dirty="0"/>
        </a:p>
      </dsp:txBody>
      <dsp:txXfrm>
        <a:off x="0" y="29766"/>
        <a:ext cx="2464593" cy="1478756"/>
      </dsp:txXfrm>
    </dsp:sp>
    <dsp:sp modelId="{34AFC36B-2E79-49FE-8C1B-6EBECBF33846}">
      <dsp:nvSpPr>
        <dsp:cNvPr id="0" name=""/>
        <dsp:cNvSpPr/>
      </dsp:nvSpPr>
      <dsp:spPr>
        <a:xfrm>
          <a:off x="2711053" y="29766"/>
          <a:ext cx="2464593" cy="1478756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10000"/>
                <a:lumMod val="110000"/>
                <a:satMod val="105000"/>
                <a:tint val="67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10000"/>
                <a:lumMod val="105000"/>
                <a:satMod val="103000"/>
                <a:tint val="73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10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600" b="1" kern="1200" dirty="0" smtClean="0"/>
            <a:t>to govern </a:t>
          </a:r>
          <a:endParaRPr lang="en-US" sz="2600" kern="1200" dirty="0"/>
        </a:p>
      </dsp:txBody>
      <dsp:txXfrm>
        <a:off x="2711053" y="29766"/>
        <a:ext cx="2464593" cy="1478756"/>
      </dsp:txXfrm>
    </dsp:sp>
    <dsp:sp modelId="{07DAB8D0-9F9B-4870-A628-FCEE572B6D84}">
      <dsp:nvSpPr>
        <dsp:cNvPr id="0" name=""/>
        <dsp:cNvSpPr/>
      </dsp:nvSpPr>
      <dsp:spPr>
        <a:xfrm>
          <a:off x="5422106" y="29766"/>
          <a:ext cx="2464593" cy="1478756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0000"/>
                <a:lumMod val="110000"/>
                <a:satMod val="105000"/>
                <a:tint val="67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20000"/>
                <a:lumMod val="105000"/>
                <a:satMod val="103000"/>
                <a:tint val="73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0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600" b="1" kern="1200" dirty="0" smtClean="0"/>
            <a:t>to guide</a:t>
          </a:r>
          <a:endParaRPr lang="en-US" sz="2600" kern="1200" dirty="0"/>
        </a:p>
      </dsp:txBody>
      <dsp:txXfrm>
        <a:off x="5422106" y="29766"/>
        <a:ext cx="2464593" cy="1478756"/>
      </dsp:txXfrm>
    </dsp:sp>
    <dsp:sp modelId="{8A9C2C3E-8DEF-41B5-9106-333532881E37}">
      <dsp:nvSpPr>
        <dsp:cNvPr id="0" name=""/>
        <dsp:cNvSpPr/>
      </dsp:nvSpPr>
      <dsp:spPr>
        <a:xfrm>
          <a:off x="1355526" y="1754981"/>
          <a:ext cx="2464593" cy="1478756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30000"/>
                <a:lumMod val="110000"/>
                <a:satMod val="105000"/>
                <a:tint val="67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30000"/>
                <a:lumMod val="105000"/>
                <a:satMod val="103000"/>
                <a:tint val="73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30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600" b="1" kern="1200" dirty="0" smtClean="0"/>
            <a:t>to administrate</a:t>
          </a:r>
          <a:endParaRPr lang="en-US" sz="2600" kern="1200" dirty="0"/>
        </a:p>
      </dsp:txBody>
      <dsp:txXfrm>
        <a:off x="1355526" y="1754981"/>
        <a:ext cx="2464593" cy="1478756"/>
      </dsp:txXfrm>
    </dsp:sp>
    <dsp:sp modelId="{69E46E1D-2D4E-40D8-938C-6AC42056852B}">
      <dsp:nvSpPr>
        <dsp:cNvPr id="0" name=""/>
        <dsp:cNvSpPr/>
      </dsp:nvSpPr>
      <dsp:spPr>
        <a:xfrm>
          <a:off x="4066579" y="1754981"/>
          <a:ext cx="2464593" cy="1478756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lumMod val="110000"/>
                <a:satMod val="105000"/>
                <a:tint val="67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40000"/>
                <a:lumMod val="105000"/>
                <a:satMod val="103000"/>
                <a:tint val="73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 dirty="0"/>
        </a:p>
      </dsp:txBody>
      <dsp:txXfrm>
        <a:off x="4066579" y="1754981"/>
        <a:ext cx="2464593" cy="14787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F0F28C-ABA4-468C-B8BA-EF6D2CFB0A36}">
      <dsp:nvSpPr>
        <dsp:cNvPr id="0" name=""/>
        <dsp:cNvSpPr/>
      </dsp:nvSpPr>
      <dsp:spPr>
        <a:xfrm>
          <a:off x="3074698" y="1696166"/>
          <a:ext cx="2155901" cy="1864941"/>
        </a:xfrm>
        <a:prstGeom prst="hexagon">
          <a:avLst>
            <a:gd name="adj" fmla="val 28570"/>
            <a:gd name="vf" fmla="val 11547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b="1" kern="1200" dirty="0" smtClean="0"/>
            <a:t>Implementasi SNP  di Satuan Pendidikan </a:t>
          </a:r>
          <a:endParaRPr lang="en-US" sz="1800" b="1" kern="1200" dirty="0"/>
        </a:p>
      </dsp:txBody>
      <dsp:txXfrm>
        <a:off x="3431961" y="2005213"/>
        <a:ext cx="1441375" cy="1246847"/>
      </dsp:txXfrm>
    </dsp:sp>
    <dsp:sp modelId="{D1AE944F-D9ED-48BD-AF59-B4BB3F6CAA2E}">
      <dsp:nvSpPr>
        <dsp:cNvPr id="0" name=""/>
        <dsp:cNvSpPr/>
      </dsp:nvSpPr>
      <dsp:spPr>
        <a:xfrm>
          <a:off x="4424707" y="803917"/>
          <a:ext cx="813415" cy="700864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5EFC2E-4CE6-480F-BDA5-97AF71E60EDB}">
      <dsp:nvSpPr>
        <dsp:cNvPr id="0" name=""/>
        <dsp:cNvSpPr/>
      </dsp:nvSpPr>
      <dsp:spPr>
        <a:xfrm>
          <a:off x="3273288" y="0"/>
          <a:ext cx="1766745" cy="152844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/>
            <a:t>Kepala Sekolah/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/>
            <a:t>Madrasah</a:t>
          </a:r>
          <a:endParaRPr lang="en-US" sz="2000" kern="1200" dirty="0"/>
        </a:p>
      </dsp:txBody>
      <dsp:txXfrm>
        <a:off x="3566075" y="253295"/>
        <a:ext cx="1181171" cy="1021852"/>
      </dsp:txXfrm>
    </dsp:sp>
    <dsp:sp modelId="{452B779D-42FF-4883-A826-237328B4C9F2}">
      <dsp:nvSpPr>
        <dsp:cNvPr id="0" name=""/>
        <dsp:cNvSpPr/>
      </dsp:nvSpPr>
      <dsp:spPr>
        <a:xfrm>
          <a:off x="5374025" y="2114161"/>
          <a:ext cx="813415" cy="700864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6A5950-346F-4BB5-A6E9-D418826DA44D}">
      <dsp:nvSpPr>
        <dsp:cNvPr id="0" name=""/>
        <dsp:cNvSpPr/>
      </dsp:nvSpPr>
      <dsp:spPr>
        <a:xfrm>
          <a:off x="4893599" y="940094"/>
          <a:ext cx="1766745" cy="152844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kern="1200" dirty="0" smtClean="0"/>
            <a:t>Pengawas</a:t>
          </a:r>
          <a:endParaRPr lang="en-US" sz="1800" kern="1200" dirty="0"/>
        </a:p>
      </dsp:txBody>
      <dsp:txXfrm>
        <a:off x="5186386" y="1193389"/>
        <a:ext cx="1181171" cy="1021852"/>
      </dsp:txXfrm>
    </dsp:sp>
    <dsp:sp modelId="{DDC0A58D-1123-4785-860C-9E237C03CE16}">
      <dsp:nvSpPr>
        <dsp:cNvPr id="0" name=""/>
        <dsp:cNvSpPr/>
      </dsp:nvSpPr>
      <dsp:spPr>
        <a:xfrm>
          <a:off x="4714567" y="3593180"/>
          <a:ext cx="813415" cy="700864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D5D5E8-0A0D-43F5-AE08-43334FD33E32}">
      <dsp:nvSpPr>
        <dsp:cNvPr id="0" name=""/>
        <dsp:cNvSpPr/>
      </dsp:nvSpPr>
      <dsp:spPr>
        <a:xfrm>
          <a:off x="4893599" y="2788211"/>
          <a:ext cx="1766745" cy="1528442"/>
        </a:xfrm>
        <a:prstGeom prst="hexagon">
          <a:avLst>
            <a:gd name="adj" fmla="val 28570"/>
            <a:gd name="vf" fmla="val 11547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b="1" kern="1200" dirty="0" smtClean="0"/>
            <a:t>Pengelolaan </a:t>
          </a:r>
          <a:endParaRPr lang="en-US" sz="1600" b="1" kern="1200" dirty="0"/>
        </a:p>
      </dsp:txBody>
      <dsp:txXfrm>
        <a:off x="5186386" y="3041506"/>
        <a:ext cx="1181171" cy="1021852"/>
      </dsp:txXfrm>
    </dsp:sp>
    <dsp:sp modelId="{0B176F66-B97A-427F-97EE-531D2DECE16B}">
      <dsp:nvSpPr>
        <dsp:cNvPr id="0" name=""/>
        <dsp:cNvSpPr/>
      </dsp:nvSpPr>
      <dsp:spPr>
        <a:xfrm>
          <a:off x="3078710" y="3746708"/>
          <a:ext cx="813415" cy="700864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A75688-9800-409D-B8FA-DBF755C8C872}">
      <dsp:nvSpPr>
        <dsp:cNvPr id="0" name=""/>
        <dsp:cNvSpPr/>
      </dsp:nvSpPr>
      <dsp:spPr>
        <a:xfrm>
          <a:off x="3273288" y="3729357"/>
          <a:ext cx="1766745" cy="1528442"/>
        </a:xfrm>
        <a:prstGeom prst="hexagon">
          <a:avLst>
            <a:gd name="adj" fmla="val 28570"/>
            <a:gd name="vf" fmla="val 11547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200" kern="1200" dirty="0" smtClean="0"/>
            <a:t>Sarana  &amp; Prasarana</a:t>
          </a:r>
          <a:endParaRPr lang="en-US" sz="2200" kern="1200" dirty="0"/>
        </a:p>
      </dsp:txBody>
      <dsp:txXfrm>
        <a:off x="3566075" y="3982652"/>
        <a:ext cx="1181171" cy="1021852"/>
      </dsp:txXfrm>
    </dsp:sp>
    <dsp:sp modelId="{562D3832-E49F-429C-AF8F-43112782DAD2}">
      <dsp:nvSpPr>
        <dsp:cNvPr id="0" name=""/>
        <dsp:cNvSpPr/>
      </dsp:nvSpPr>
      <dsp:spPr>
        <a:xfrm>
          <a:off x="2113845" y="2436990"/>
          <a:ext cx="813415" cy="700864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49B3C5-3504-4B15-B6A8-ECD26176E221}">
      <dsp:nvSpPr>
        <dsp:cNvPr id="0" name=""/>
        <dsp:cNvSpPr/>
      </dsp:nvSpPr>
      <dsp:spPr>
        <a:xfrm>
          <a:off x="1645455" y="2789262"/>
          <a:ext cx="1766745" cy="1528442"/>
        </a:xfrm>
        <a:prstGeom prst="hexagon">
          <a:avLst>
            <a:gd name="adj" fmla="val 28570"/>
            <a:gd name="vf" fmla="val 11547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kern="1200" dirty="0" smtClean="0"/>
            <a:t>Pembiayaan</a:t>
          </a:r>
          <a:endParaRPr lang="en-US" sz="2800" kern="1200" dirty="0"/>
        </a:p>
      </dsp:txBody>
      <dsp:txXfrm>
        <a:off x="1938242" y="3042557"/>
        <a:ext cx="1181171" cy="1021852"/>
      </dsp:txXfrm>
    </dsp:sp>
    <dsp:sp modelId="{D27AEF66-E48C-4068-A288-6AF560E1E4EC}">
      <dsp:nvSpPr>
        <dsp:cNvPr id="0" name=""/>
        <dsp:cNvSpPr/>
      </dsp:nvSpPr>
      <dsp:spPr>
        <a:xfrm>
          <a:off x="1645455" y="937991"/>
          <a:ext cx="1766745" cy="152844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/>
            <a:t>Pendidik</a:t>
          </a:r>
          <a:endParaRPr lang="en-US" sz="2400" kern="1200" dirty="0"/>
        </a:p>
      </dsp:txBody>
      <dsp:txXfrm>
        <a:off x="1938242" y="1191286"/>
        <a:ext cx="1181171" cy="102185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3D8DA9-44D5-4285-8C17-4D9CDBB9A28B}">
      <dsp:nvSpPr>
        <dsp:cNvPr id="0" name=""/>
        <dsp:cNvSpPr/>
      </dsp:nvSpPr>
      <dsp:spPr>
        <a:xfrm rot="5400000">
          <a:off x="3438975" y="-211836"/>
          <a:ext cx="3718560" cy="5071872"/>
        </a:xfrm>
        <a:prstGeom prst="round2Same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600" b="1" kern="1200" cap="none" spc="0" dirty="0" err="1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Standar</a:t>
          </a:r>
          <a:r>
            <a:rPr lang="en-US" sz="3600" b="1" kern="1200" cap="none" spc="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 </a:t>
          </a:r>
          <a:r>
            <a:rPr lang="en-US" sz="3600" b="1" kern="1200" cap="none" spc="0" dirty="0" err="1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Pengelolaan</a:t>
          </a:r>
          <a:r>
            <a:rPr lang="en-US" sz="3600" b="1" kern="1200" cap="none" spc="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 </a:t>
          </a:r>
          <a:r>
            <a:rPr lang="en-US" sz="3600" b="1" kern="1200" cap="none" spc="0" dirty="0" err="1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Pendidikan</a:t>
          </a:r>
          <a:r>
            <a:rPr lang="en-US" sz="3600" b="1" kern="1200" cap="none" spc="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 </a:t>
          </a:r>
          <a:r>
            <a:rPr lang="en-US" sz="3600" b="1" kern="1200" cap="none" spc="0" dirty="0" err="1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oleh</a:t>
          </a:r>
          <a:r>
            <a:rPr lang="en-US" sz="3600" b="1" kern="1200" cap="none" spc="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 </a:t>
          </a:r>
          <a:r>
            <a:rPr lang="en-US" sz="3600" b="1" kern="1200" cap="none" spc="0" dirty="0" err="1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Satuan</a:t>
          </a:r>
          <a:r>
            <a:rPr lang="en-US" sz="3600" b="1" kern="1200" cap="none" spc="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 </a:t>
          </a:r>
          <a:r>
            <a:rPr lang="en-US" sz="3600" b="1" kern="1200" cap="none" spc="0" dirty="0" err="1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Pendidikan</a:t>
          </a:r>
          <a:r>
            <a:rPr lang="en-US" sz="3600" b="1" kern="1200" cap="none" spc="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 </a:t>
          </a:r>
          <a:r>
            <a:rPr lang="en-US" sz="3600" b="1" kern="1200" cap="none" spc="0" dirty="0" err="1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Dasar</a:t>
          </a:r>
          <a:r>
            <a:rPr lang="en-US" sz="3600" b="1" kern="1200" cap="none" spc="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 </a:t>
          </a:r>
          <a:r>
            <a:rPr lang="en-US" sz="3600" b="1" kern="1200" cap="none" spc="0" dirty="0" err="1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dan</a:t>
          </a:r>
          <a:r>
            <a:rPr lang="en-US" sz="3600" b="1" kern="1200" cap="none" spc="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 </a:t>
          </a:r>
          <a:r>
            <a:rPr lang="en-US" sz="3600" b="1" kern="1200" cap="none" spc="0" dirty="0" err="1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rPr>
            <a:t>Menengah</a:t>
          </a:r>
          <a:endParaRPr lang="id-ID" sz="3600" b="1" kern="1200" cap="none" spc="0" dirty="0">
            <a:ln w="11430"/>
            <a:solidFill>
              <a:schemeClr val="tx2">
                <a:lumMod val="50000"/>
              </a:schemeClr>
            </a:soli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  <a:latin typeface="Arial Narrow" pitchFamily="34" charset="0"/>
          </a:endParaRPr>
        </a:p>
      </dsp:txBody>
      <dsp:txXfrm rot="-5400000">
        <a:off x="2762320" y="646344"/>
        <a:ext cx="4890347" cy="3355510"/>
      </dsp:txXfrm>
    </dsp:sp>
    <dsp:sp modelId="{A7341E8F-36E8-40B8-ACAB-C9858AC103A5}">
      <dsp:nvSpPr>
        <dsp:cNvPr id="0" name=""/>
        <dsp:cNvSpPr/>
      </dsp:nvSpPr>
      <dsp:spPr>
        <a:xfrm>
          <a:off x="90608" y="0"/>
          <a:ext cx="2671710" cy="4648200"/>
        </a:xfrm>
        <a:prstGeom prst="roundRect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800" b="1" kern="1200" cap="none" spc="50" dirty="0" err="1" smtClean="0">
              <a:ln w="19050">
                <a:solidFill>
                  <a:schemeClr val="bg1"/>
                </a:solidFill>
              </a:ln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Narrow" pitchFamily="34" charset="0"/>
            </a:rPr>
            <a:t>Permendiknas</a:t>
          </a:r>
          <a:endParaRPr lang="en-US" sz="2800" b="1" kern="1200" cap="none" spc="50" dirty="0" smtClean="0">
            <a:ln w="19050">
              <a:solidFill>
                <a:schemeClr val="bg1"/>
              </a:solidFill>
            </a:ln>
            <a:solidFill>
              <a:schemeClr val="tx2">
                <a:lumMod val="50000"/>
              </a:schemeClr>
            </a:soli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  <a:latin typeface="Arial Narrow" pitchFamily="34" charset="0"/>
          </a:endParaRP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800" b="1" kern="1200" cap="none" spc="50" dirty="0" smtClean="0">
              <a:ln w="19050">
                <a:solidFill>
                  <a:schemeClr val="bg1"/>
                </a:solidFill>
              </a:ln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Narrow" pitchFamily="34" charset="0"/>
            </a:rPr>
            <a:t>No. 19 / 2007</a:t>
          </a:r>
          <a:endParaRPr lang="id-ID" sz="2800" b="1" kern="1200" cap="none" spc="50" dirty="0">
            <a:ln w="19050">
              <a:solidFill>
                <a:schemeClr val="bg1"/>
              </a:solidFill>
            </a:ln>
            <a:solidFill>
              <a:schemeClr val="tx2">
                <a:lumMod val="50000"/>
              </a:schemeClr>
            </a:soli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  <a:latin typeface="Arial Narrow" pitchFamily="34" charset="0"/>
          </a:endParaRPr>
        </a:p>
      </dsp:txBody>
      <dsp:txXfrm>
        <a:off x="221030" y="130422"/>
        <a:ext cx="2410866" cy="43873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26C873-7B53-4A55-9890-413802969DFA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18110" rIns="220472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100" kern="1200" dirty="0" smtClean="0"/>
            <a:t>Pend. Kesetaraan</a:t>
          </a:r>
          <a:endParaRPr lang="en-US" sz="3100" kern="1200" dirty="0"/>
        </a:p>
      </dsp:txBody>
      <dsp:txXfrm rot="10800000">
        <a:off x="1435893" y="1270"/>
        <a:ext cx="3846433" cy="829627"/>
      </dsp:txXfrm>
    </dsp:sp>
    <dsp:sp modelId="{225A1173-8E32-4114-A937-0F49E70A1D80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C190F4-C2B7-424F-AD10-8CE727F6F446}">
      <dsp:nvSpPr>
        <dsp:cNvPr id="0" name=""/>
        <dsp:cNvSpPr/>
      </dsp:nvSpPr>
      <dsp:spPr>
        <a:xfrm rot="10800000">
          <a:off x="1264363" y="1050414"/>
          <a:ext cx="4053840" cy="829627"/>
        </a:xfrm>
        <a:prstGeom prst="homePlat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18110" rIns="220472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100" kern="1200" dirty="0" smtClean="0"/>
            <a:t>Pend. Keaksaraan</a:t>
          </a:r>
          <a:endParaRPr lang="en-US" sz="3100" kern="1200" dirty="0"/>
        </a:p>
      </dsp:txBody>
      <dsp:txXfrm rot="10800000">
        <a:off x="1471770" y="1050414"/>
        <a:ext cx="3846433" cy="829627"/>
      </dsp:txXfrm>
    </dsp:sp>
    <dsp:sp modelId="{3F813F2E-2CF9-4DD4-9B80-17B772EF2D5B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8559B4-4EB4-4EAB-B592-02EF19C9F8B9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18110" rIns="220472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100" kern="1200" dirty="0" smtClean="0"/>
            <a:t>Kursus &amp; Pelatihan </a:t>
          </a:r>
          <a:endParaRPr lang="en-US" sz="3100" kern="1200" dirty="0"/>
        </a:p>
      </dsp:txBody>
      <dsp:txXfrm rot="10800000">
        <a:off x="1435893" y="2155825"/>
        <a:ext cx="3846433" cy="829627"/>
      </dsp:txXfrm>
    </dsp:sp>
    <dsp:sp modelId="{8DEFADF9-2405-41F7-9AF1-253D1EFAD457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CABCBB-C3B3-4F0A-BF4F-28F9EEFEAEF7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18110" rIns="220472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100" kern="1200" dirty="0" smtClean="0"/>
            <a:t>Pend. Kepramukaan</a:t>
          </a:r>
          <a:endParaRPr lang="en-US" sz="3100" kern="1200" dirty="0"/>
        </a:p>
      </dsp:txBody>
      <dsp:txXfrm rot="10800000">
        <a:off x="1435893" y="3233102"/>
        <a:ext cx="3846433" cy="829627"/>
      </dsp:txXfrm>
    </dsp:sp>
    <dsp:sp modelId="{722143D4-F958-46F6-BBF5-2A6CFB9E67A0}">
      <dsp:nvSpPr>
        <dsp:cNvPr id="0" name=""/>
        <dsp:cNvSpPr/>
      </dsp:nvSpPr>
      <dsp:spPr>
        <a:xfrm>
          <a:off x="813673" y="3233102"/>
          <a:ext cx="829627" cy="829627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26C873-7B53-4A55-9890-413802969DFA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18110" rIns="220472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100" kern="1200" dirty="0" smtClean="0"/>
            <a:t>Pend. Kesetaraan</a:t>
          </a:r>
          <a:endParaRPr lang="en-US" sz="3100" kern="1200" dirty="0"/>
        </a:p>
      </dsp:txBody>
      <dsp:txXfrm rot="10800000">
        <a:off x="1435893" y="1270"/>
        <a:ext cx="3846433" cy="829627"/>
      </dsp:txXfrm>
    </dsp:sp>
    <dsp:sp modelId="{225A1173-8E32-4114-A937-0F49E70A1D80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C190F4-C2B7-424F-AD10-8CE727F6F446}">
      <dsp:nvSpPr>
        <dsp:cNvPr id="0" name=""/>
        <dsp:cNvSpPr/>
      </dsp:nvSpPr>
      <dsp:spPr>
        <a:xfrm rot="10800000">
          <a:off x="1264363" y="1050414"/>
          <a:ext cx="4053840" cy="829627"/>
        </a:xfrm>
        <a:prstGeom prst="homePlat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18110" rIns="220472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100" kern="1200" dirty="0" smtClean="0"/>
            <a:t>Pend. Keaksaraan</a:t>
          </a:r>
          <a:endParaRPr lang="en-US" sz="3100" kern="1200" dirty="0"/>
        </a:p>
      </dsp:txBody>
      <dsp:txXfrm rot="10800000">
        <a:off x="1471770" y="1050414"/>
        <a:ext cx="3846433" cy="829627"/>
      </dsp:txXfrm>
    </dsp:sp>
    <dsp:sp modelId="{3F813F2E-2CF9-4DD4-9B80-17B772EF2D5B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8559B4-4EB4-4EAB-B592-02EF19C9F8B9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18110" rIns="220472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100" kern="1200" dirty="0" smtClean="0"/>
            <a:t>Kursus &amp; Pelatihan </a:t>
          </a:r>
          <a:endParaRPr lang="en-US" sz="3100" kern="1200" dirty="0"/>
        </a:p>
      </dsp:txBody>
      <dsp:txXfrm rot="10800000">
        <a:off x="1435893" y="2155825"/>
        <a:ext cx="3846433" cy="829627"/>
      </dsp:txXfrm>
    </dsp:sp>
    <dsp:sp modelId="{8DEFADF9-2405-41F7-9AF1-253D1EFAD457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CABCBB-C3B3-4F0A-BF4F-28F9EEFEAEF7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18110" rIns="220472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100" kern="1200" dirty="0" smtClean="0"/>
            <a:t>Pend. Kepramukaan</a:t>
          </a:r>
          <a:endParaRPr lang="en-US" sz="3100" kern="1200" dirty="0"/>
        </a:p>
      </dsp:txBody>
      <dsp:txXfrm rot="10800000">
        <a:off x="1435893" y="3233102"/>
        <a:ext cx="3846433" cy="829627"/>
      </dsp:txXfrm>
    </dsp:sp>
    <dsp:sp modelId="{722143D4-F958-46F6-BBF5-2A6CFB9E67A0}">
      <dsp:nvSpPr>
        <dsp:cNvPr id="0" name=""/>
        <dsp:cNvSpPr/>
      </dsp:nvSpPr>
      <dsp:spPr>
        <a:xfrm>
          <a:off x="813673" y="3233102"/>
          <a:ext cx="829627" cy="829627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1699" cy="464184"/>
          </a:xfrm>
          <a:prstGeom prst="rect">
            <a:avLst/>
          </a:prstGeom>
        </p:spPr>
        <p:txBody>
          <a:bodyPr vert="horz" lIns="90797" tIns="45398" rIns="90797" bIns="4539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545" y="0"/>
            <a:ext cx="2981699" cy="464184"/>
          </a:xfrm>
          <a:prstGeom prst="rect">
            <a:avLst/>
          </a:prstGeom>
        </p:spPr>
        <p:txBody>
          <a:bodyPr vert="horz" lIns="90797" tIns="45398" rIns="90797" bIns="45398" rtlCol="0"/>
          <a:lstStyle>
            <a:lvl1pPr algn="r">
              <a:defRPr sz="1200"/>
            </a:lvl1pPr>
          </a:lstStyle>
          <a:p>
            <a:fld id="{18DD3FF3-BC7E-44FC-8DA4-A01CA9CD6359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30629"/>
            <a:ext cx="2981699" cy="464184"/>
          </a:xfrm>
          <a:prstGeom prst="rect">
            <a:avLst/>
          </a:prstGeom>
        </p:spPr>
        <p:txBody>
          <a:bodyPr vert="horz" lIns="90797" tIns="45398" rIns="90797" bIns="4539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545" y="8830629"/>
            <a:ext cx="2981699" cy="464184"/>
          </a:xfrm>
          <a:prstGeom prst="rect">
            <a:avLst/>
          </a:prstGeom>
        </p:spPr>
        <p:txBody>
          <a:bodyPr vert="horz" lIns="90797" tIns="45398" rIns="90797" bIns="45398" rtlCol="0" anchor="b"/>
          <a:lstStyle>
            <a:lvl1pPr algn="r">
              <a:defRPr sz="1200"/>
            </a:lvl1pPr>
          </a:lstStyle>
          <a:p>
            <a:fld id="{9C6D865E-B3F5-4404-B4E6-1513FA81E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1350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81699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88" tIns="46043" rIns="92088" bIns="46043" numCol="1" anchor="t" anchorCtr="0" compatLnSpc="1">
            <a:prstTxWarp prst="textNoShape">
              <a:avLst/>
            </a:prstTxWarp>
          </a:bodyPr>
          <a:lstStyle>
            <a:lvl1pPr defTabSz="920583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7" name="Rectangle 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8500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6846" y="4416113"/>
            <a:ext cx="5048130" cy="4182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88" tIns="46043" rIns="92088" bIns="460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116" y="0"/>
            <a:ext cx="2981699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88" tIns="46043" rIns="92088" bIns="46043" numCol="1" anchor="t" anchorCtr="0" compatLnSpc="1">
            <a:prstTxWarp prst="textNoShape">
              <a:avLst/>
            </a:prstTxWarp>
          </a:bodyPr>
          <a:lstStyle>
            <a:lvl1pPr algn="r" defTabSz="920583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32219"/>
            <a:ext cx="2981699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88" tIns="46043" rIns="92088" bIns="46043" numCol="1" anchor="b" anchorCtr="0" compatLnSpc="1">
            <a:prstTxWarp prst="textNoShape">
              <a:avLst/>
            </a:prstTxWarp>
          </a:bodyPr>
          <a:lstStyle>
            <a:lvl1pPr defTabSz="920583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116" y="8832219"/>
            <a:ext cx="2981699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88" tIns="46043" rIns="92088" bIns="46043" numCol="1" anchor="b" anchorCtr="0" compatLnSpc="1">
            <a:prstTxWarp prst="textNoShape">
              <a:avLst/>
            </a:prstTxWarp>
          </a:bodyPr>
          <a:lstStyle>
            <a:lvl1pPr algn="r" defTabSz="920583" eaLnBrk="0" hangingPunct="0">
              <a:defRPr sz="1200">
                <a:latin typeface="Times New Roman" pitchFamily="18" charset="0"/>
              </a:defRPr>
            </a:lvl1pPr>
          </a:lstStyle>
          <a:p>
            <a:fld id="{859E2939-9B3C-4A63-B358-B2E2F1B818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1236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E2939-9B3C-4A63-B358-B2E2F1B818A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22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E2939-9B3C-4A63-B358-B2E2F1B818A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323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E2939-9B3C-4A63-B358-B2E2F1B818A9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183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400C-82CE-471D-9670-D000DC07B5D5}" type="datetimeFigureOut">
              <a:rPr lang="en-US" smtClean="0"/>
              <a:pPr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E0512-024F-4C90-B4CB-2D1E86A22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400C-82CE-471D-9670-D000DC07B5D5}" type="datetimeFigureOut">
              <a:rPr lang="en-US" smtClean="0"/>
              <a:pPr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E0512-024F-4C90-B4CB-2D1E86A22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400C-82CE-471D-9670-D000DC07B5D5}" type="datetimeFigureOut">
              <a:rPr lang="en-US" smtClean="0"/>
              <a:pPr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E0512-024F-4C90-B4CB-2D1E86A22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74BC-3251-44A0-9F2D-A9AA03F7ED8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0A69-1A6E-40D7-8D90-D6283F421A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1332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74BC-3251-44A0-9F2D-A9AA03F7ED8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0A69-1A6E-40D7-8D90-D6283F421A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080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74BC-3251-44A0-9F2D-A9AA03F7ED8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0A69-1A6E-40D7-8D90-D6283F421A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308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74BC-3251-44A0-9F2D-A9AA03F7ED8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0A69-1A6E-40D7-8D90-D6283F421A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5299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74BC-3251-44A0-9F2D-A9AA03F7ED8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0A69-1A6E-40D7-8D90-D6283F421A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8145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74BC-3251-44A0-9F2D-A9AA03F7ED8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0A69-1A6E-40D7-8D90-D6283F421A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5965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74BC-3251-44A0-9F2D-A9AA03F7ED8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0A69-1A6E-40D7-8D90-D6283F421A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4470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74BC-3251-44A0-9F2D-A9AA03F7ED8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0A69-1A6E-40D7-8D90-D6283F421A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67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400C-82CE-471D-9670-D000DC07B5D5}" type="datetimeFigureOut">
              <a:rPr lang="en-US" smtClean="0"/>
              <a:pPr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E0512-024F-4C90-B4CB-2D1E86A22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74BC-3251-44A0-9F2D-A9AA03F7ED8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0A69-1A6E-40D7-8D90-D6283F421A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9950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74BC-3251-44A0-9F2D-A9AA03F7ED8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0A69-1A6E-40D7-8D90-D6283F421A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2259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74BC-3251-44A0-9F2D-A9AA03F7ED8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0A69-1A6E-40D7-8D90-D6283F421A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8318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DB20-C30D-4DBB-B4B9-4C3B5B93C9D2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13/12/2015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F66D-EE2D-427E-9758-DA149D6E8577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8237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DB20-C30D-4DBB-B4B9-4C3B5B93C9D2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13/12/2015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F66D-EE2D-427E-9758-DA149D6E8577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3100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DB20-C30D-4DBB-B4B9-4C3B5B93C9D2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13/12/2015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F66D-EE2D-427E-9758-DA149D6E8577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3301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DB20-C30D-4DBB-B4B9-4C3B5B93C9D2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13/12/2015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F66D-EE2D-427E-9758-DA149D6E8577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879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DB20-C30D-4DBB-B4B9-4C3B5B93C9D2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13/12/2015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F66D-EE2D-427E-9758-DA149D6E8577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9581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DB20-C30D-4DBB-B4B9-4C3B5B93C9D2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13/12/2015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F66D-EE2D-427E-9758-DA149D6E8577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2049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DB20-C30D-4DBB-B4B9-4C3B5B93C9D2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13/12/2015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F66D-EE2D-427E-9758-DA149D6E8577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425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400C-82CE-471D-9670-D000DC07B5D5}" type="datetimeFigureOut">
              <a:rPr lang="en-US" smtClean="0"/>
              <a:pPr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E0512-024F-4C90-B4CB-2D1E86A22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DB20-C30D-4DBB-B4B9-4C3B5B93C9D2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13/12/2015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F66D-EE2D-427E-9758-DA149D6E8577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1233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DB20-C30D-4DBB-B4B9-4C3B5B93C9D2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13/12/2015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F66D-EE2D-427E-9758-DA149D6E8577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8002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DB20-C30D-4DBB-B4B9-4C3B5B93C9D2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13/12/2015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F66D-EE2D-427E-9758-DA149D6E8577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2106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DB20-C30D-4DBB-B4B9-4C3B5B93C9D2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13/12/2015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F66D-EE2D-427E-9758-DA149D6E8577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8333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74BC-3251-44A0-9F2D-A9AA03F7ED8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0A69-1A6E-40D7-8D90-D6283F421A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670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74BC-3251-44A0-9F2D-A9AA03F7ED8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0A69-1A6E-40D7-8D90-D6283F421A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8816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74BC-3251-44A0-9F2D-A9AA03F7ED8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0A69-1A6E-40D7-8D90-D6283F421A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0270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74BC-3251-44A0-9F2D-A9AA03F7ED8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0A69-1A6E-40D7-8D90-D6283F421A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3526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74BC-3251-44A0-9F2D-A9AA03F7ED8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0A69-1A6E-40D7-8D90-D6283F421A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40521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74BC-3251-44A0-9F2D-A9AA03F7ED8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0A69-1A6E-40D7-8D90-D6283F421A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709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400C-82CE-471D-9670-D000DC07B5D5}" type="datetimeFigureOut">
              <a:rPr lang="en-US" smtClean="0"/>
              <a:pPr/>
              <a:t>12/13/2015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E0512-024F-4C90-B4CB-2D1E86A22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74BC-3251-44A0-9F2D-A9AA03F7ED8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0A69-1A6E-40D7-8D90-D6283F421A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94411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74BC-3251-44A0-9F2D-A9AA03F7ED8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0A69-1A6E-40D7-8D90-D6283F421A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07108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74BC-3251-44A0-9F2D-A9AA03F7ED8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0A69-1A6E-40D7-8D90-D6283F421A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85754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74BC-3251-44A0-9F2D-A9AA03F7ED8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0A69-1A6E-40D7-8D90-D6283F421A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21306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74BC-3251-44A0-9F2D-A9AA03F7ED8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0A69-1A6E-40D7-8D90-D6283F421A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18969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F035-D01F-4F08-92E4-20103553EAA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641B-B392-4172-83FD-0B9BB4CE40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495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F035-D01F-4F08-92E4-20103553EAA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641B-B392-4172-83FD-0B9BB4CE40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57989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F035-D01F-4F08-92E4-20103553EAA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641B-B392-4172-83FD-0B9BB4CE40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38120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F035-D01F-4F08-92E4-20103553EAA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641B-B392-4172-83FD-0B9BB4CE40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59323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F035-D01F-4F08-92E4-20103553EAA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641B-B392-4172-83FD-0B9BB4CE40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525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400C-82CE-471D-9670-D000DC07B5D5}" type="datetimeFigureOut">
              <a:rPr lang="en-US" smtClean="0"/>
              <a:pPr/>
              <a:t>12/13/2015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E0512-024F-4C90-B4CB-2D1E86A22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F035-D01F-4F08-92E4-20103553EAA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641B-B392-4172-83FD-0B9BB4CE40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42987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F035-D01F-4F08-92E4-20103553EAA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641B-B392-4172-83FD-0B9BB4CE40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40700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F035-D01F-4F08-92E4-20103553EAA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641B-B392-4172-83FD-0B9BB4CE40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20604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F035-D01F-4F08-92E4-20103553EAA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641B-B392-4172-83FD-0B9BB4CE40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50313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F035-D01F-4F08-92E4-20103553EAA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641B-B392-4172-83FD-0B9BB4CE40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58621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F035-D01F-4F08-92E4-20103553EAA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641B-B392-4172-83FD-0B9BB4CE40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57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400C-82CE-471D-9670-D000DC07B5D5}" type="datetimeFigureOut">
              <a:rPr lang="en-US" smtClean="0"/>
              <a:pPr/>
              <a:t>12/13/2015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E0512-024F-4C90-B4CB-2D1E86A22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400C-82CE-471D-9670-D000DC07B5D5}" type="datetimeFigureOut">
              <a:rPr lang="en-US" smtClean="0"/>
              <a:pPr/>
              <a:t>12/13/2015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E0512-024F-4C90-B4CB-2D1E86A22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400C-82CE-471D-9670-D000DC07B5D5}" type="datetimeFigureOut">
              <a:rPr lang="en-US" smtClean="0"/>
              <a:pPr/>
              <a:t>12/13/2015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E0512-024F-4C90-B4CB-2D1E86A22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400C-82CE-471D-9670-D000DC07B5D5}" type="datetimeFigureOut">
              <a:rPr lang="en-US" smtClean="0"/>
              <a:pPr/>
              <a:t>12/13/2015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E0512-024F-4C90-B4CB-2D1E86A22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0400C-82CE-471D-9670-D000DC07B5D5}" type="datetimeFigureOut">
              <a:rPr lang="en-US" smtClean="0"/>
              <a:pPr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E0512-024F-4C90-B4CB-2D1E86A22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08D74BC-3251-44A0-9F2D-A9AA03F7ED8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12/13/2015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2650A69-1A6E-40D7-8D90-D6283F421A2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705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99A3DB20-C30D-4DBB-B4B9-4C3B5B93C9D2}" type="datetimeFigureOut">
              <a:rPr lang="id-ID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13/12/2015</a:t>
            </a:fld>
            <a:endParaRPr lang="id-ID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id-ID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EDEF66D-EE2D-427E-9758-DA149D6E8577}" type="slidenum">
              <a:rPr lang="id-ID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id-ID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2174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08D74BC-3251-44A0-9F2D-A9AA03F7ED8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12/13/2015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2650A69-1A6E-40D7-8D90-D6283F421A2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244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613302"/>
            <a:ext cx="9144000" cy="244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244699"/>
            <a:ext cx="173865" cy="6400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8970135" y="244699"/>
            <a:ext cx="173865" cy="6400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643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894F035-D01F-4F08-92E4-20103553EAA5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13.12.2015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461641B-B392-4172-83FD-0B9BB4CE40BF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08165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snp-indonesia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0" y="1828800"/>
            <a:ext cx="9144000" cy="22098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d-ID" b="1" dirty="0" smtClean="0">
                <a:solidFill>
                  <a:schemeClr val="tx2">
                    <a:lumMod val="75000"/>
                  </a:schemeClr>
                </a:solidFill>
              </a:rPr>
              <a:t>WORKSHOP</a:t>
            </a:r>
            <a:br>
              <a:rPr lang="id-ID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id-ID" b="1" dirty="0" smtClean="0">
                <a:solidFill>
                  <a:schemeClr val="tx2">
                    <a:lumMod val="75000"/>
                  </a:schemeClr>
                </a:solidFill>
              </a:rPr>
              <a:t>STANDAR NASIONAL PENDIDIKAN</a:t>
            </a:r>
            <a:br>
              <a:rPr lang="id-ID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id-ID" b="1" dirty="0" smtClean="0">
                <a:solidFill>
                  <a:schemeClr val="tx2">
                    <a:lumMod val="75000"/>
                  </a:schemeClr>
                </a:solidFill>
              </a:rPr>
              <a:t>(Pengembangan &amp; Revisi Standar)</a:t>
            </a:r>
            <a:endParaRPr lang="en-US" sz="2700" b="1" dirty="0">
              <a:solidFill>
                <a:srgbClr val="FF0000"/>
              </a:solidFill>
            </a:endParaRPr>
          </a:p>
        </p:txBody>
      </p:sp>
      <p:pic>
        <p:nvPicPr>
          <p:cNvPr id="4" name="Picture 1" descr="C:\Users\HAFIDZ\Downloads\logo-bsnp-c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585537"/>
            <a:ext cx="3419885" cy="1074821"/>
          </a:xfrm>
          <a:prstGeom prst="rect">
            <a:avLst/>
          </a:prstGeom>
          <a:noFill/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b="1" dirty="0" smtClean="0">
                <a:solidFill>
                  <a:schemeClr val="tx1"/>
                </a:solidFill>
              </a:rPr>
              <a:t>Jakarta, </a:t>
            </a:r>
            <a:r>
              <a:rPr lang="id-ID" b="1" dirty="0" smtClean="0">
                <a:solidFill>
                  <a:schemeClr val="tx1"/>
                </a:solidFill>
              </a:rPr>
              <a:t>12-13 Desember </a:t>
            </a:r>
            <a:r>
              <a:rPr lang="en-US" b="1" dirty="0" smtClean="0">
                <a:solidFill>
                  <a:schemeClr val="tx1"/>
                </a:solidFill>
              </a:rPr>
              <a:t>2015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Screen shot 2009-11-24 at 9.31.5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135" y="6019800"/>
            <a:ext cx="1481138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90229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785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358492" y="1993092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 smtClean="0">
                <a:latin typeface="+mn-lt"/>
              </a:rPr>
              <a:t>REVISI </a:t>
            </a:r>
            <a:r>
              <a:rPr lang="en-US" b="1" dirty="0" smtClean="0">
                <a:latin typeface="+mn-lt"/>
              </a:rPr>
              <a:t>STANDAR </a:t>
            </a:r>
            <a:r>
              <a:rPr lang="id-ID" b="1" dirty="0" smtClean="0">
                <a:latin typeface="+mn-lt"/>
              </a:rPr>
              <a:t>KUALIFIKASI AKADEMIK DAN KOMPTENSI GURU </a:t>
            </a:r>
            <a:endParaRPr lang="en-US" b="1" dirty="0"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83360" y="3429000"/>
            <a:ext cx="4836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Permendiknas No. 16 Tahun 2007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25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Screen shot 2009-11-24 at 9.31.5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135" y="6019800"/>
            <a:ext cx="1481138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90229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785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30740" y="812899"/>
            <a:ext cx="74584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b="1" dirty="0" smtClean="0">
                <a:solidFill>
                  <a:srgbClr val="FF0000"/>
                </a:solidFill>
              </a:rPr>
              <a:t>Catatan Khusus</a:t>
            </a:r>
            <a:r>
              <a:rPr lang="id-ID" sz="2800" dirty="0" smtClean="0"/>
              <a:t>:</a:t>
            </a:r>
          </a:p>
          <a:p>
            <a:endParaRPr lang="id-ID" sz="2800" dirty="0" smtClean="0"/>
          </a:p>
          <a:p>
            <a:pPr marL="342900" indent="-342900">
              <a:buFontTx/>
              <a:buChar char="-"/>
            </a:pPr>
            <a:r>
              <a:rPr lang="id-ID" sz="2800" dirty="0" smtClean="0"/>
              <a:t>Rekrutmen guru (otonomi daerah)</a:t>
            </a:r>
          </a:p>
          <a:p>
            <a:pPr marL="342900" indent="-342900">
              <a:buFontTx/>
              <a:buChar char="-"/>
            </a:pPr>
            <a:r>
              <a:rPr lang="id-ID" sz="2800" dirty="0" smtClean="0"/>
              <a:t>Kompetensi guru pada aspek pedagogik dan profesional</a:t>
            </a:r>
          </a:p>
          <a:p>
            <a:r>
              <a:rPr lang="id-ID" sz="2800" dirty="0"/>
              <a:t> </a:t>
            </a:r>
            <a:r>
              <a:rPr lang="id-ID" sz="2800" dirty="0" smtClean="0"/>
              <a:t>   masih rendah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68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Screen shot 2009-11-24 at 9.31.5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135" y="6019800"/>
            <a:ext cx="1481138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90229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785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457200" y="871195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>
                <a:latin typeface="+mn-lt"/>
              </a:rPr>
              <a:t>REVISI </a:t>
            </a:r>
            <a:r>
              <a:rPr lang="en-US" b="1" dirty="0" smtClean="0">
                <a:latin typeface="+mn-lt"/>
              </a:rPr>
              <a:t>STANDAR </a:t>
            </a:r>
            <a:r>
              <a:rPr lang="id-ID" b="1" dirty="0" smtClean="0">
                <a:latin typeface="+mn-lt"/>
              </a:rPr>
              <a:t>PENGAWAS</a:t>
            </a:r>
            <a:endParaRPr lang="en-US" b="1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82067" y="1541814"/>
            <a:ext cx="4836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Permendiknas No. 12 Tahun 2007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18708" y="2718294"/>
            <a:ext cx="772519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b="1" dirty="0" smtClean="0">
                <a:solidFill>
                  <a:srgbClr val="FF0000"/>
                </a:solidFill>
              </a:rPr>
              <a:t>Catatan khusus:</a:t>
            </a:r>
          </a:p>
          <a:p>
            <a:pPr marL="342900" indent="-342900">
              <a:buFontTx/>
              <a:buChar char="-"/>
            </a:pPr>
            <a:r>
              <a:rPr lang="id-ID" dirty="0" smtClean="0"/>
              <a:t>Rekrutmen pengawas</a:t>
            </a:r>
          </a:p>
          <a:p>
            <a:pPr marL="342900" indent="-342900">
              <a:buFontTx/>
              <a:buChar char="-"/>
            </a:pPr>
            <a:r>
              <a:rPr lang="id-ID" dirty="0" smtClean="0"/>
              <a:t>Peran pengawas dalam membina dan meningkatkan</a:t>
            </a:r>
          </a:p>
          <a:p>
            <a:r>
              <a:rPr lang="id-ID" dirty="0"/>
              <a:t> </a:t>
            </a:r>
            <a:r>
              <a:rPr lang="id-ID" dirty="0" smtClean="0"/>
              <a:t>   kualitas pendidikan. </a:t>
            </a:r>
          </a:p>
          <a:p>
            <a:r>
              <a:rPr lang="id-ID" dirty="0"/>
              <a:t> </a:t>
            </a:r>
            <a:r>
              <a:rPr lang="id-ID" dirty="0" smtClean="0"/>
              <a:t>    </a:t>
            </a:r>
          </a:p>
          <a:p>
            <a:r>
              <a:rPr lang="id-ID" dirty="0"/>
              <a:t> </a:t>
            </a:r>
            <a:r>
              <a:rPr lang="id-ID" dirty="0" smtClean="0"/>
              <a:t>     Pengawas lebih fokus kepada aspek administratif</a:t>
            </a:r>
          </a:p>
          <a:p>
            <a:r>
              <a:rPr lang="id-ID" dirty="0"/>
              <a:t> </a:t>
            </a:r>
            <a:r>
              <a:rPr lang="id-ID" dirty="0" smtClean="0"/>
              <a:t>    daripada aspek substantif (keberadaan dokumen</a:t>
            </a:r>
          </a:p>
          <a:p>
            <a:r>
              <a:rPr lang="id-ID" dirty="0" smtClean="0"/>
              <a:t>      daripada kualitas dokumen)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61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Screen shot 2009-11-24 at 9.31.5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135" y="6019800"/>
            <a:ext cx="1481138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90229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785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457200" y="871194"/>
            <a:ext cx="7886700" cy="2024405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 smtClean="0">
                <a:latin typeface="+mn-lt"/>
              </a:rPr>
              <a:t/>
            </a:r>
            <a:br>
              <a:rPr lang="id-ID" b="1" dirty="0" smtClean="0">
                <a:latin typeface="+mn-lt"/>
              </a:rPr>
            </a:br>
            <a:r>
              <a:rPr lang="id-ID" b="1" dirty="0">
                <a:latin typeface="+mn-lt"/>
              </a:rPr>
              <a:t/>
            </a:r>
            <a:br>
              <a:rPr lang="id-ID" b="1" dirty="0">
                <a:latin typeface="+mn-lt"/>
              </a:rPr>
            </a:br>
            <a:r>
              <a:rPr lang="id-ID" b="1" dirty="0" smtClean="0">
                <a:latin typeface="+mn-lt"/>
              </a:rPr>
              <a:t/>
            </a:r>
            <a:br>
              <a:rPr lang="id-ID" b="1" dirty="0" smtClean="0">
                <a:latin typeface="+mn-lt"/>
              </a:rPr>
            </a:br>
            <a:r>
              <a:rPr lang="id-ID" b="1" dirty="0" smtClean="0">
                <a:latin typeface="+mn-lt"/>
              </a:rPr>
              <a:t>REVISI </a:t>
            </a:r>
            <a:r>
              <a:rPr lang="en-US" b="1" dirty="0" smtClean="0">
                <a:latin typeface="+mn-lt"/>
              </a:rPr>
              <a:t>STANDAR </a:t>
            </a:r>
            <a:r>
              <a:rPr lang="id-ID" b="1" dirty="0" smtClean="0">
                <a:latin typeface="+mn-lt"/>
              </a:rPr>
              <a:t>KEPALA SEKOLAH/MADRASAH</a:t>
            </a:r>
            <a:br>
              <a:rPr lang="id-ID" b="1" dirty="0" smtClean="0">
                <a:latin typeface="+mn-lt"/>
              </a:rPr>
            </a:br>
            <a:r>
              <a:rPr lang="id-ID" b="1" dirty="0" smtClean="0">
                <a:latin typeface="+mn-lt"/>
              </a:rPr>
              <a:t/>
            </a:r>
            <a:br>
              <a:rPr lang="id-ID" b="1" dirty="0" smtClean="0">
                <a:latin typeface="+mn-lt"/>
              </a:rPr>
            </a:br>
            <a:r>
              <a:rPr lang="id-ID" b="1" dirty="0">
                <a:latin typeface="+mn-lt"/>
              </a:rPr>
              <a:t/>
            </a:r>
            <a:br>
              <a:rPr lang="id-ID" b="1" dirty="0">
                <a:latin typeface="+mn-lt"/>
              </a:rPr>
            </a:br>
            <a:endParaRPr lang="en-US" b="1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82067" y="2565827"/>
            <a:ext cx="4836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Permendiknas No. 13 Tahun 2007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18708" y="3327380"/>
            <a:ext cx="806663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b="1" dirty="0" smtClean="0">
                <a:solidFill>
                  <a:srgbClr val="FF0000"/>
                </a:solidFill>
              </a:rPr>
              <a:t>Catatan khusus:</a:t>
            </a:r>
          </a:p>
          <a:p>
            <a:pPr marL="342900" indent="-342900">
              <a:buFontTx/>
              <a:buChar char="-"/>
            </a:pPr>
            <a:r>
              <a:rPr lang="id-ID" dirty="0" smtClean="0"/>
              <a:t>Fungsi supervisi utama di satuan pendidikan ada pada </a:t>
            </a:r>
          </a:p>
          <a:p>
            <a:r>
              <a:rPr lang="id-ID" dirty="0"/>
              <a:t> </a:t>
            </a:r>
            <a:r>
              <a:rPr lang="id-ID" dirty="0" smtClean="0"/>
              <a:t>    kepala sekolah/madrasah</a:t>
            </a:r>
          </a:p>
          <a:p>
            <a:endParaRPr lang="id-ID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63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57251"/>
            <a:ext cx="9144000" cy="183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5817226"/>
            <a:ext cx="9144000" cy="183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040774"/>
            <a:ext cx="173865" cy="480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970135" y="1040774"/>
            <a:ext cx="173865" cy="480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</a:endParaRPr>
          </a:p>
        </p:txBody>
      </p:sp>
      <p:pic>
        <p:nvPicPr>
          <p:cNvPr id="8" name="Picture 3" descr="Screen shot 2009-11-24 at 9.31.5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416" y="1316808"/>
            <a:ext cx="1876926" cy="692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350044" y="2746640"/>
            <a:ext cx="8530485" cy="171569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1350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3918" y="2886628"/>
            <a:ext cx="7904136" cy="15004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00" b="1" dirty="0">
                <a:solidFill>
                  <a:srgbClr val="0000CC"/>
                </a:solidFill>
                <a:latin typeface="Cambria" pitchFamily="18" charset="0"/>
                <a:ea typeface="ＭＳ Ｐゴシック" charset="-128"/>
              </a:rPr>
              <a:t>R</a:t>
            </a:r>
            <a:r>
              <a:rPr lang="id-ID" sz="2700" b="1" dirty="0">
                <a:solidFill>
                  <a:srgbClr val="0000CC"/>
                </a:solidFill>
                <a:latin typeface="Cambria" pitchFamily="18" charset="0"/>
                <a:ea typeface="ＭＳ Ｐゴシック" charset="-128"/>
              </a:rPr>
              <a:t>EKOMENDASI PENYEMPURNAAN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3225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ＭＳ Ｐゴシック" charset="-128"/>
              </a:rPr>
              <a:t>PERMENDIKBUD NO.13 TAHUN 2007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3225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ＭＳ Ｐゴシック" charset="-128"/>
              </a:rPr>
              <a:t>STANDAR KEPALA SEKOLAH/MADRASAH</a:t>
            </a: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947284" y="4952704"/>
            <a:ext cx="51435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800"/>
              </a:spcBef>
              <a:buSzPct val="100000"/>
              <a:buFont typeface="Arial" pitchFamily="34" charset="0"/>
              <a:buChar char="•"/>
              <a:defRPr sz="320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700"/>
              </a:spcBef>
              <a:buSzPct val="100000"/>
              <a:buFont typeface="Arial" pitchFamily="34" charset="0"/>
              <a:buChar char="–"/>
              <a:defRPr sz="280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Arial" pitchFamily="34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500"/>
              </a:spcBef>
              <a:buSzPct val="100000"/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500"/>
              </a:spcBef>
              <a:buSzPct val="100000"/>
              <a:buFont typeface="Arial" pitchFamily="34" charset="0"/>
              <a:buChar char="»"/>
              <a:defRPr sz="200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»"/>
              <a:defRPr sz="200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»"/>
              <a:defRPr sz="200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»"/>
              <a:defRPr sz="200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»"/>
              <a:defRPr sz="200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fontAlgn="auto">
              <a:spcAft>
                <a:spcPts val="0"/>
              </a:spcAft>
              <a:buNone/>
            </a:pPr>
            <a:r>
              <a:rPr lang="id-ID" altLang="id-ID" sz="2100" b="1" dirty="0">
                <a:solidFill>
                  <a:srgbClr val="660066"/>
                </a:solidFill>
                <a:latin typeface="Calibri" panose="020F0502020204030204"/>
              </a:rPr>
              <a:t>Jakarta, 7 Desember 2015</a:t>
            </a:r>
          </a:p>
        </p:txBody>
      </p:sp>
    </p:spTree>
    <p:extLst>
      <p:ext uri="{BB962C8B-B14F-4D97-AF65-F5344CB8AC3E}">
        <p14:creationId xmlns:p14="http://schemas.microsoft.com/office/powerpoint/2010/main" val="99730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57251"/>
            <a:ext cx="9144000" cy="183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5817226"/>
            <a:ext cx="9144000" cy="183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040774"/>
            <a:ext cx="173865" cy="480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970135" y="1040774"/>
            <a:ext cx="173865" cy="480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</a:endParaRPr>
          </a:p>
        </p:txBody>
      </p:sp>
      <p:pic>
        <p:nvPicPr>
          <p:cNvPr id="8" name="Picture 3" descr="Screen shot 2009-11-24 at 9.31.54 P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080" y="5471870"/>
            <a:ext cx="949829" cy="293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95750" y="1160449"/>
            <a:ext cx="8145290" cy="41549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id-ID" sz="2100" b="1" dirty="0">
                <a:solidFill>
                  <a:srgbClr val="000099"/>
                </a:solidFill>
                <a:latin typeface="Calibri" panose="020F0502020204030204"/>
              </a:rPr>
              <a:t>Rekomendasi Klausul Tambahan pada Permen No.13 Tahun 2007</a:t>
            </a:r>
            <a:endParaRPr lang="en-US" sz="2100" b="1" dirty="0">
              <a:solidFill>
                <a:srgbClr val="000099"/>
              </a:solidFill>
              <a:latin typeface="Calibri" panose="020F0502020204030204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426191" y="1638178"/>
          <a:ext cx="8361348" cy="425604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87470"/>
                <a:gridCol w="2080830"/>
                <a:gridCol w="5893048"/>
              </a:tblGrid>
              <a:tr h="3444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500" noProof="0" dirty="0" smtClean="0">
                          <a:effectLst/>
                        </a:rPr>
                        <a:t>No</a:t>
                      </a:r>
                      <a:endParaRPr lang="id-ID" sz="1500" b="1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500" noProof="0" dirty="0" smtClean="0">
                          <a:effectLst/>
                        </a:rPr>
                        <a:t>Aspek</a:t>
                      </a:r>
                      <a:endParaRPr lang="id-ID" sz="1500" b="1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500" noProof="0" dirty="0" smtClean="0">
                          <a:effectLst/>
                        </a:rPr>
                        <a:t>Klausul Tambahan</a:t>
                      </a:r>
                      <a:endParaRPr lang="id-ID" sz="1500" b="1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 anchor="ctr"/>
                </a:tc>
              </a:tr>
              <a:tr h="6686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500" noProof="0" dirty="0" smtClean="0">
                          <a:effectLst/>
                        </a:rPr>
                        <a:t>1</a:t>
                      </a:r>
                      <a:endParaRPr lang="id-ID" sz="1500" i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800" noProof="0" dirty="0" smtClean="0">
                          <a:effectLst/>
                        </a:rPr>
                        <a:t>Masa Jabatan</a:t>
                      </a:r>
                      <a:endParaRPr lang="id-ID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500" noProof="0" dirty="0" smtClean="0">
                          <a:effectLst/>
                        </a:rPr>
                        <a:t>Masa jabatan Kepala Sekolah/Madrasah</a:t>
                      </a:r>
                      <a:r>
                        <a:rPr lang="id-ID" sz="1500" baseline="0" noProof="0" dirty="0" smtClean="0">
                          <a:effectLst/>
                        </a:rPr>
                        <a:t> 1 (satu) kali selama 4 (empat) tahun; dapat diperpanjang 1 (satu) kali masa jabatan apabila memiliki prestasi kerja minimal baik</a:t>
                      </a:r>
                      <a:endParaRPr lang="id-ID" sz="15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  <a:tr h="21964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id-ID" sz="1500" i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id-ID" sz="15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500" noProof="0" dirty="0" smtClean="0">
                          <a:effectLst/>
                        </a:rPr>
                        <a:t>Guru yang melaksanakan jabatan tambahan sebagai kepala sekolah/madrasah 2 (dua) kali masa jabatan berturut-turut,</a:t>
                      </a:r>
                      <a:r>
                        <a:rPr lang="id-ID" sz="1500" baseline="0" noProof="0" dirty="0" smtClean="0">
                          <a:effectLst/>
                        </a:rPr>
                        <a:t> dapat ditugaskan kembali menjadi kepala sekolah/madrasah di sekolah/madrasah lain yang memiliki nilai akreditasi lebih rendah dari sekolah/madrasah sebelumnya, apabila:</a:t>
                      </a:r>
                    </a:p>
                    <a:p>
                      <a:pPr marL="263525" indent="-263525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AutoNum type="alphaLcPeriod"/>
                      </a:pPr>
                      <a:r>
                        <a:rPr lang="id-ID" sz="1500" baseline="0" noProof="0" dirty="0" smtClean="0">
                          <a:effectLst/>
                        </a:rPr>
                        <a:t>Telah melewati tenggang waktu sekurang-kurangnya 1 (satu) kali masa tugas;</a:t>
                      </a:r>
                    </a:p>
                    <a:p>
                      <a:pPr marL="263525" indent="-263525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AutoNum type="alphaLcPeriod"/>
                      </a:pPr>
                      <a:r>
                        <a:rPr lang="id-ID" sz="1500" baseline="0" noProof="0" dirty="0" smtClean="0">
                          <a:effectLst/>
                        </a:rPr>
                        <a:t>Memiliki prestasi  istimewa yaitu memiliki  nilai kinerja sangat baik dan berprestasi di tingkat  kabupaten, kota, provinsi, atau nasional.</a:t>
                      </a:r>
                      <a:endParaRPr lang="id-ID" sz="1500" noProof="0" dirty="0" smtClean="0">
                        <a:effectLst/>
                      </a:endParaRPr>
                    </a:p>
                  </a:txBody>
                  <a:tcPr marL="51435" marR="51435" marT="0" marB="0"/>
                </a:tc>
              </a:tr>
              <a:tr h="8915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id-ID" sz="1500" i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id-ID" sz="15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500" noProof="0" dirty="0" smtClean="0">
                          <a:effectLst/>
                        </a:rPr>
                        <a:t>Kepala sekolah/madrasah yang  masa tugasnya  berakhir, tetap melaksanakan tugasnya sebagai guru sesuai dengan jenjang jabatannya dan berkewajiban melaksanakan proses pembelajaran atau bimbingan dan konseling sesuai dengan ketentuan yang berlaku.</a:t>
                      </a:r>
                    </a:p>
                  </a:txBody>
                  <a:tcPr marL="51435" marR="514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78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02944" y="1138367"/>
          <a:ext cx="8361348" cy="511964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87470"/>
                <a:gridCol w="2487479"/>
                <a:gridCol w="5486399"/>
              </a:tblGrid>
              <a:tr h="3444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500" noProof="0" dirty="0" smtClean="0">
                          <a:effectLst/>
                        </a:rPr>
                        <a:t>No</a:t>
                      </a:r>
                      <a:endParaRPr lang="id-ID" sz="1500" b="1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500" noProof="0" dirty="0" smtClean="0">
                          <a:effectLst/>
                        </a:rPr>
                        <a:t>Aspek</a:t>
                      </a:r>
                      <a:endParaRPr lang="id-ID" sz="1500" b="1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500" noProof="0" dirty="0" smtClean="0">
                          <a:effectLst/>
                        </a:rPr>
                        <a:t>Klausul Tambahan</a:t>
                      </a:r>
                      <a:endParaRPr lang="id-ID" sz="1500" b="1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500" i="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id-ID" sz="1500" i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500" noProof="0" dirty="0" smtClean="0">
                          <a:effectLst/>
                        </a:rPr>
                        <a:t>Kualifikasi Kepala Sekolah SILN</a:t>
                      </a:r>
                      <a:endParaRPr lang="id-ID" sz="15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500" noProof="0" dirty="0" smtClean="0">
                          <a:effectLst/>
                        </a:rPr>
                        <a:t>Memiliki kemampuan</a:t>
                      </a:r>
                      <a:r>
                        <a:rPr lang="id-ID" sz="1500" baseline="0" noProof="0" dirty="0" smtClean="0">
                          <a:effectLst/>
                        </a:rPr>
                        <a:t> salah satu bahasa Internasional</a:t>
                      </a:r>
                      <a:endParaRPr lang="id-ID" sz="15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500" i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id-ID" sz="1500" i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5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Kompetensi Kepribadian</a:t>
                      </a:r>
                      <a:endParaRPr lang="id-ID" sz="15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500" noProof="0" dirty="0" smtClean="0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en-US" sz="1500" noProof="0" dirty="0" err="1" smtClean="0">
                          <a:solidFill>
                            <a:srgbClr val="FF0000"/>
                          </a:solidFill>
                          <a:effectLst/>
                        </a:rPr>
                        <a:t>ampu</a:t>
                      </a:r>
                      <a:r>
                        <a:rPr lang="en-US" sz="1500" baseline="0" noProof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500" baseline="0" noProof="0" dirty="0" err="1" smtClean="0">
                          <a:solidFill>
                            <a:srgbClr val="FF0000"/>
                          </a:solidFill>
                          <a:effectLst/>
                        </a:rPr>
                        <a:t>menjadi</a:t>
                      </a:r>
                      <a:r>
                        <a:rPr lang="en-US" sz="1500" baseline="0" noProof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500" baseline="0" noProof="0" dirty="0" err="1" smtClean="0">
                          <a:solidFill>
                            <a:srgbClr val="FF0000"/>
                          </a:solidFill>
                          <a:effectLst/>
                        </a:rPr>
                        <a:t>teladan</a:t>
                      </a:r>
                      <a:r>
                        <a:rPr lang="en-US" sz="1500" baseline="0" noProof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500" baseline="0" noProof="0" dirty="0" err="1" smtClean="0">
                          <a:solidFill>
                            <a:srgbClr val="FF0000"/>
                          </a:solidFill>
                          <a:effectLst/>
                        </a:rPr>
                        <a:t>dan</a:t>
                      </a:r>
                      <a:r>
                        <a:rPr lang="en-US" sz="1500" baseline="0" noProof="0" dirty="0" smtClean="0">
                          <a:solidFill>
                            <a:srgbClr val="FF0000"/>
                          </a:solidFill>
                          <a:effectLst/>
                        </a:rPr>
                        <a:t> m</a:t>
                      </a:r>
                      <a:r>
                        <a:rPr lang="id-ID" sz="1500" noProof="0" dirty="0" smtClean="0">
                          <a:solidFill>
                            <a:srgbClr val="FF0000"/>
                          </a:solidFill>
                          <a:effectLst/>
                        </a:rPr>
                        <a:t>engimplementasikan</a:t>
                      </a:r>
                      <a:r>
                        <a:rPr lang="id-ID" sz="1500" noProof="0" dirty="0" smtClean="0">
                          <a:effectLst/>
                        </a:rPr>
                        <a:t> pendidikan karakter bangsa</a:t>
                      </a:r>
                    </a:p>
                  </a:txBody>
                  <a:tcPr marL="51435" marR="51435" marT="0" marB="0"/>
                </a:tc>
              </a:tr>
              <a:tr h="7810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500" i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endParaRPr lang="id-ID" sz="1500" i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5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Kompetensi Manajerial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id-ID" sz="15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500" noProof="0" dirty="0" smtClean="0">
                          <a:effectLst/>
                        </a:rPr>
                        <a:t>Menyelesaikan konflik internal secara bijaksana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500" noProof="0" dirty="0" smtClean="0">
                          <a:effectLst/>
                        </a:rPr>
                        <a:t>Memberdayakan fungsi</a:t>
                      </a:r>
                      <a:r>
                        <a:rPr lang="id-ID" sz="1500" baseline="0" noProof="0" dirty="0" smtClean="0">
                          <a:effectLst/>
                        </a:rPr>
                        <a:t> lembaga-lembaga pendukung sekolah/madrasah</a:t>
                      </a:r>
                      <a:endParaRPr lang="id-ID" sz="1500" noProof="0" dirty="0" smtClean="0">
                        <a:effectLst/>
                      </a:endParaRPr>
                    </a:p>
                  </a:txBody>
                  <a:tcPr marL="51435" marR="51435" marT="0" marB="0"/>
                </a:tc>
              </a:tr>
              <a:tr h="8763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500" i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</a:t>
                      </a:r>
                      <a:endParaRPr lang="id-ID" sz="1500" i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5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Kompetensi</a:t>
                      </a:r>
                      <a:r>
                        <a:rPr lang="id-ID" sz="1500" baseline="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id-ID" sz="15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Kewirausahaan</a:t>
                      </a:r>
                      <a:endParaRPr lang="id-ID" sz="15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500" noProof="0" dirty="0" smtClean="0">
                          <a:effectLst/>
                        </a:rPr>
                        <a:t>Kreatif</a:t>
                      </a:r>
                      <a:r>
                        <a:rPr lang="id-ID" sz="1500" baseline="0" noProof="0" dirty="0" smtClean="0">
                          <a:effectLst/>
                        </a:rPr>
                        <a:t> mengembangkan usaha sekolah/madrasah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500" baseline="0" noProof="0" dirty="0" smtClean="0">
                          <a:effectLst/>
                        </a:rPr>
                        <a:t>Terampil memanfaatkan jejaring kemitraan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500" baseline="0" noProof="0" dirty="0" smtClean="0">
                          <a:effectLst/>
                        </a:rPr>
                        <a:t>Memberdayakan potensi warga di sekitar sekolah/madrasah</a:t>
                      </a:r>
                      <a:endParaRPr lang="id-ID" sz="1500" noProof="0" dirty="0" smtClean="0">
                        <a:effectLst/>
                      </a:endParaRPr>
                    </a:p>
                  </a:txBody>
                  <a:tcPr marL="51435" marR="51435" marT="0" marB="0"/>
                </a:tc>
              </a:tr>
              <a:tr h="2209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500" i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</a:t>
                      </a:r>
                      <a:endParaRPr lang="id-ID" sz="1500" i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5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Kompetensi</a:t>
                      </a:r>
                      <a:r>
                        <a:rPr lang="id-ID" sz="1500" baseline="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id-ID" sz="15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Supervisi</a:t>
                      </a:r>
                      <a:endParaRPr lang="id-ID" sz="15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500" noProof="0" dirty="0" smtClean="0">
                          <a:effectLst/>
                        </a:rPr>
                        <a:t>Merencanakan program supervisi manajerial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500" noProof="0" dirty="0" smtClean="0">
                          <a:effectLst/>
                        </a:rPr>
                        <a:t>Melaksanakan supervisi</a:t>
                      </a:r>
                      <a:r>
                        <a:rPr lang="id-ID" sz="1500" baseline="0" noProof="0" dirty="0" smtClean="0">
                          <a:effectLst/>
                        </a:rPr>
                        <a:t> manajerial terhadap tenaga administrasi sekolah/madrasah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500" baseline="0" noProof="0" dirty="0" smtClean="0">
                          <a:effectLst/>
                        </a:rPr>
                        <a:t>Menyusun laporan hasil supervisi manajerial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500" baseline="0" noProof="0" dirty="0" smtClean="0">
                          <a:effectLst/>
                        </a:rPr>
                        <a:t>Melakukan pembinaan berdasarkan hasil supervisi akademik guru untuk peningkatan profesionalisme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500" baseline="0" noProof="0" dirty="0" smtClean="0">
                          <a:effectLst/>
                        </a:rPr>
                        <a:t>Melakukan pembinaan berdasarkan hasil supervisi manajerial tenaga administrasi sekolah/madrasah untuk peningkatan kerja</a:t>
                      </a:r>
                      <a:endParaRPr lang="id-ID" sz="1500" noProof="0" dirty="0" smtClean="0">
                        <a:effectLst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339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02944" y="1208108"/>
          <a:ext cx="8361348" cy="191924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87470"/>
                <a:gridCol w="2487479"/>
                <a:gridCol w="5486399"/>
              </a:tblGrid>
              <a:tr h="3444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500" noProof="0" dirty="0" smtClean="0">
                          <a:effectLst/>
                        </a:rPr>
                        <a:t>No</a:t>
                      </a:r>
                      <a:endParaRPr lang="id-ID" sz="1500" b="1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500" noProof="0" dirty="0" smtClean="0">
                          <a:effectLst/>
                        </a:rPr>
                        <a:t>Aspek</a:t>
                      </a:r>
                      <a:endParaRPr lang="id-ID" sz="1500" b="1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500" noProof="0" dirty="0" smtClean="0">
                          <a:effectLst/>
                        </a:rPr>
                        <a:t>Klausul Tambahan</a:t>
                      </a:r>
                      <a:endParaRPr lang="id-ID" sz="1500" b="1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 anchor="ctr"/>
                </a:tc>
              </a:tr>
              <a:tr h="14668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400" i="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id-ID" sz="1400" i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400" noProof="0" dirty="0" smtClean="0">
                          <a:effectLst/>
                        </a:rPr>
                        <a:t>Kompetensi Sosial</a:t>
                      </a:r>
                      <a:endParaRPr lang="id-ID" sz="14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400" noProof="0" dirty="0" smtClean="0">
                          <a:effectLst/>
                        </a:rPr>
                        <a:t>Memprakarsai kegiatan yang mencerminkan kepekaan sosial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4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Peduli</a:t>
                      </a:r>
                      <a:r>
                        <a:rPr lang="id-ID" sz="1400" baseline="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terhadap kebutuhan warga sekolah/madrasah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400" baseline="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Melestarikan dan memberdayakan lingkungan sekolah/madrasah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400" baseline="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Berkomunikasi secara santun dan efektif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id-ID" sz="1400" baseline="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Menunjukkan empati kepada sesama warga sekolah/madrasah</a:t>
                      </a:r>
                      <a:endParaRPr lang="id-ID" sz="14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783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Screen shot 2009-11-24 at 9.31.5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135" y="6019800"/>
            <a:ext cx="1481138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90229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785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457200" y="871195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 smtClean="0">
                <a:latin typeface="+mn-lt"/>
              </a:rPr>
              <a:t>REVISI </a:t>
            </a:r>
            <a:r>
              <a:rPr lang="en-US" b="1" dirty="0" smtClean="0">
                <a:latin typeface="+mn-lt"/>
              </a:rPr>
              <a:t>STANDAR SARANA DAN PRASARANA</a:t>
            </a:r>
            <a:endParaRPr lang="en-US" b="1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1" y="2491043"/>
            <a:ext cx="8153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id-ID" dirty="0">
                <a:solidFill>
                  <a:prstClr val="black"/>
                </a:solidFill>
                <a:latin typeface="Calibri"/>
              </a:rPr>
              <a:t>Permendiknas No. 24 tahun2007 tentang Standar Sarpras SD/MI, SMP/MTs, SMA/MA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id-ID" dirty="0">
              <a:solidFill>
                <a:prstClr val="black"/>
              </a:solidFill>
              <a:latin typeface="Calibri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id-ID" dirty="0">
                <a:solidFill>
                  <a:prstClr val="black"/>
                </a:solidFill>
                <a:latin typeface="Calibri"/>
              </a:rPr>
              <a:t>Permendiknas No. 33 Tahun 2008 Tentang Standar Sarpras  SDLB, SMPLB, dan SMALB 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id-ID" dirty="0">
              <a:solidFill>
                <a:prstClr val="black"/>
              </a:solidFill>
              <a:latin typeface="Calibri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id-ID" dirty="0">
                <a:solidFill>
                  <a:prstClr val="black"/>
                </a:solidFill>
                <a:latin typeface="Calibri"/>
              </a:rPr>
              <a:t>Permendiknas No. 40 Tahun 2008 Tentang Standar Sarpras SMK/MAK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223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33400"/>
          </a:xfrm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Standar Sarana dan Prasarana</a:t>
            </a:r>
          </a:p>
        </p:txBody>
      </p:sp>
      <p:sp>
        <p:nvSpPr>
          <p:cNvPr id="1026" name="Firewall"/>
          <p:cNvSpPr>
            <a:spLocks noEditPoints="1" noChangeArrowheads="1"/>
          </p:cNvSpPr>
          <p:nvPr/>
        </p:nvSpPr>
        <p:spPr bwMode="auto">
          <a:xfrm>
            <a:off x="457200" y="914400"/>
            <a:ext cx="1828800" cy="9048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060 w 21600"/>
              <a:gd name="T7" fmla="*/ 10800 h 21600"/>
              <a:gd name="T8" fmla="*/ 21060 w 21600"/>
              <a:gd name="T9" fmla="*/ 21600 h 21600"/>
              <a:gd name="T10" fmla="*/ 10800 w 21600"/>
              <a:gd name="T11" fmla="*/ 21600 h 21600"/>
              <a:gd name="T12" fmla="*/ 540 w 21600"/>
              <a:gd name="T13" fmla="*/ 21600 h 21600"/>
              <a:gd name="T14" fmla="*/ 540 w 21600"/>
              <a:gd name="T15" fmla="*/ 10800 h 21600"/>
              <a:gd name="T16" fmla="*/ 761 w 21600"/>
              <a:gd name="T17" fmla="*/ 22454 h 21600"/>
              <a:gd name="T18" fmla="*/ 21069 w 21600"/>
              <a:gd name="T19" fmla="*/ 32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540" y="4628"/>
                </a:moveTo>
                <a:lnTo>
                  <a:pt x="0" y="4628"/>
                </a:lnTo>
                <a:lnTo>
                  <a:pt x="0" y="0"/>
                </a:lnTo>
                <a:lnTo>
                  <a:pt x="21600" y="0"/>
                </a:lnTo>
                <a:lnTo>
                  <a:pt x="21600" y="4628"/>
                </a:lnTo>
                <a:lnTo>
                  <a:pt x="21060" y="4628"/>
                </a:lnTo>
                <a:lnTo>
                  <a:pt x="21060" y="21600"/>
                </a:lnTo>
                <a:lnTo>
                  <a:pt x="540" y="21600"/>
                </a:lnTo>
                <a:lnTo>
                  <a:pt x="540" y="4628"/>
                </a:lnTo>
                <a:close/>
              </a:path>
              <a:path w="21600" h="21600" extrusionOk="0">
                <a:moveTo>
                  <a:pt x="540" y="4628"/>
                </a:moveTo>
                <a:lnTo>
                  <a:pt x="540" y="6171"/>
                </a:lnTo>
                <a:lnTo>
                  <a:pt x="2700" y="6171"/>
                </a:lnTo>
                <a:lnTo>
                  <a:pt x="2700" y="4628"/>
                </a:lnTo>
                <a:lnTo>
                  <a:pt x="540" y="4628"/>
                </a:lnTo>
                <a:close/>
              </a:path>
              <a:path w="21600" h="21600" extrusionOk="0">
                <a:moveTo>
                  <a:pt x="2700" y="4628"/>
                </a:moveTo>
                <a:lnTo>
                  <a:pt x="2700" y="6171"/>
                </a:lnTo>
                <a:lnTo>
                  <a:pt x="4860" y="6171"/>
                </a:lnTo>
                <a:lnTo>
                  <a:pt x="4860" y="4628"/>
                </a:lnTo>
                <a:lnTo>
                  <a:pt x="2700" y="4628"/>
                </a:lnTo>
                <a:close/>
              </a:path>
              <a:path w="21600" h="21600" extrusionOk="0">
                <a:moveTo>
                  <a:pt x="4860" y="4628"/>
                </a:moveTo>
                <a:lnTo>
                  <a:pt x="4860" y="6171"/>
                </a:lnTo>
                <a:lnTo>
                  <a:pt x="7020" y="6171"/>
                </a:lnTo>
                <a:lnTo>
                  <a:pt x="7020" y="4628"/>
                </a:lnTo>
                <a:lnTo>
                  <a:pt x="4860" y="4628"/>
                </a:lnTo>
                <a:close/>
              </a:path>
              <a:path w="21600" h="21600" extrusionOk="0">
                <a:moveTo>
                  <a:pt x="7020" y="4628"/>
                </a:moveTo>
                <a:lnTo>
                  <a:pt x="7020" y="6171"/>
                </a:lnTo>
                <a:lnTo>
                  <a:pt x="9180" y="6171"/>
                </a:lnTo>
                <a:lnTo>
                  <a:pt x="9180" y="4628"/>
                </a:lnTo>
                <a:lnTo>
                  <a:pt x="7020" y="4628"/>
                </a:lnTo>
                <a:close/>
              </a:path>
              <a:path w="21600" h="21600" extrusionOk="0">
                <a:moveTo>
                  <a:pt x="9180" y="4628"/>
                </a:moveTo>
                <a:lnTo>
                  <a:pt x="9180" y="6171"/>
                </a:lnTo>
                <a:lnTo>
                  <a:pt x="11340" y="6171"/>
                </a:lnTo>
                <a:lnTo>
                  <a:pt x="11340" y="4628"/>
                </a:lnTo>
                <a:lnTo>
                  <a:pt x="9180" y="4628"/>
                </a:lnTo>
                <a:close/>
              </a:path>
              <a:path w="21600" h="21600" extrusionOk="0">
                <a:moveTo>
                  <a:pt x="11340" y="4628"/>
                </a:moveTo>
                <a:lnTo>
                  <a:pt x="11340" y="6171"/>
                </a:lnTo>
                <a:lnTo>
                  <a:pt x="13500" y="6171"/>
                </a:lnTo>
                <a:lnTo>
                  <a:pt x="13500" y="4628"/>
                </a:lnTo>
                <a:lnTo>
                  <a:pt x="11340" y="4628"/>
                </a:lnTo>
                <a:close/>
              </a:path>
              <a:path w="21600" h="21600" extrusionOk="0">
                <a:moveTo>
                  <a:pt x="13500" y="4628"/>
                </a:moveTo>
                <a:lnTo>
                  <a:pt x="13500" y="6171"/>
                </a:lnTo>
                <a:lnTo>
                  <a:pt x="15660" y="6171"/>
                </a:lnTo>
                <a:lnTo>
                  <a:pt x="15660" y="4628"/>
                </a:lnTo>
                <a:lnTo>
                  <a:pt x="13500" y="4628"/>
                </a:lnTo>
                <a:close/>
              </a:path>
              <a:path w="21600" h="21600" extrusionOk="0">
                <a:moveTo>
                  <a:pt x="15660" y="4628"/>
                </a:moveTo>
                <a:lnTo>
                  <a:pt x="15660" y="6171"/>
                </a:lnTo>
                <a:lnTo>
                  <a:pt x="17820" y="6171"/>
                </a:lnTo>
                <a:lnTo>
                  <a:pt x="17820" y="4628"/>
                </a:lnTo>
                <a:lnTo>
                  <a:pt x="15660" y="4628"/>
                </a:lnTo>
                <a:close/>
              </a:path>
              <a:path w="21600" h="21600" extrusionOk="0">
                <a:moveTo>
                  <a:pt x="17820" y="4628"/>
                </a:moveTo>
                <a:lnTo>
                  <a:pt x="17820" y="6171"/>
                </a:lnTo>
                <a:lnTo>
                  <a:pt x="19980" y="6171"/>
                </a:lnTo>
                <a:lnTo>
                  <a:pt x="19980" y="4628"/>
                </a:lnTo>
                <a:lnTo>
                  <a:pt x="17820" y="4628"/>
                </a:lnTo>
                <a:close/>
              </a:path>
              <a:path w="21600" h="21600" extrusionOk="0">
                <a:moveTo>
                  <a:pt x="1620" y="6171"/>
                </a:moveTo>
                <a:lnTo>
                  <a:pt x="1620" y="7714"/>
                </a:lnTo>
                <a:lnTo>
                  <a:pt x="3779" y="7714"/>
                </a:lnTo>
                <a:lnTo>
                  <a:pt x="3779" y="6171"/>
                </a:lnTo>
                <a:lnTo>
                  <a:pt x="1620" y="6171"/>
                </a:lnTo>
                <a:close/>
              </a:path>
              <a:path w="21600" h="21600" extrusionOk="0">
                <a:moveTo>
                  <a:pt x="3779" y="6171"/>
                </a:moveTo>
                <a:lnTo>
                  <a:pt x="3779" y="7714"/>
                </a:lnTo>
                <a:lnTo>
                  <a:pt x="5940" y="7714"/>
                </a:lnTo>
                <a:lnTo>
                  <a:pt x="5940" y="6171"/>
                </a:lnTo>
                <a:lnTo>
                  <a:pt x="3779" y="6171"/>
                </a:lnTo>
                <a:close/>
              </a:path>
              <a:path w="21600" h="21600" extrusionOk="0">
                <a:moveTo>
                  <a:pt x="5940" y="6171"/>
                </a:moveTo>
                <a:lnTo>
                  <a:pt x="5940" y="7714"/>
                </a:lnTo>
                <a:lnTo>
                  <a:pt x="8100" y="7714"/>
                </a:lnTo>
                <a:lnTo>
                  <a:pt x="8100" y="6171"/>
                </a:lnTo>
                <a:lnTo>
                  <a:pt x="5940" y="6171"/>
                </a:lnTo>
                <a:close/>
              </a:path>
              <a:path w="21600" h="21600" extrusionOk="0">
                <a:moveTo>
                  <a:pt x="8100" y="6171"/>
                </a:moveTo>
                <a:lnTo>
                  <a:pt x="8100" y="7714"/>
                </a:lnTo>
                <a:lnTo>
                  <a:pt x="10260" y="7714"/>
                </a:lnTo>
                <a:lnTo>
                  <a:pt x="10260" y="6171"/>
                </a:lnTo>
                <a:lnTo>
                  <a:pt x="8100" y="6171"/>
                </a:lnTo>
                <a:close/>
              </a:path>
              <a:path w="21600" h="21600" extrusionOk="0">
                <a:moveTo>
                  <a:pt x="10260" y="6171"/>
                </a:moveTo>
                <a:lnTo>
                  <a:pt x="10260" y="7714"/>
                </a:lnTo>
                <a:lnTo>
                  <a:pt x="12419" y="7714"/>
                </a:lnTo>
                <a:lnTo>
                  <a:pt x="12419" y="6171"/>
                </a:lnTo>
                <a:lnTo>
                  <a:pt x="10260" y="6171"/>
                </a:lnTo>
                <a:close/>
              </a:path>
              <a:path w="21600" h="21600" extrusionOk="0">
                <a:moveTo>
                  <a:pt x="12419" y="6171"/>
                </a:moveTo>
                <a:lnTo>
                  <a:pt x="12419" y="7714"/>
                </a:lnTo>
                <a:lnTo>
                  <a:pt x="14580" y="7714"/>
                </a:lnTo>
                <a:lnTo>
                  <a:pt x="14580" y="6171"/>
                </a:lnTo>
                <a:lnTo>
                  <a:pt x="12419" y="6171"/>
                </a:lnTo>
                <a:close/>
              </a:path>
              <a:path w="21600" h="21600" extrusionOk="0">
                <a:moveTo>
                  <a:pt x="14580" y="6171"/>
                </a:moveTo>
                <a:lnTo>
                  <a:pt x="14580" y="7714"/>
                </a:lnTo>
                <a:lnTo>
                  <a:pt x="16740" y="7714"/>
                </a:lnTo>
                <a:lnTo>
                  <a:pt x="16740" y="6171"/>
                </a:lnTo>
                <a:lnTo>
                  <a:pt x="14580" y="6171"/>
                </a:lnTo>
                <a:close/>
              </a:path>
              <a:path w="21600" h="21600" extrusionOk="0">
                <a:moveTo>
                  <a:pt x="16740" y="6171"/>
                </a:moveTo>
                <a:lnTo>
                  <a:pt x="16740" y="7714"/>
                </a:lnTo>
                <a:lnTo>
                  <a:pt x="18900" y="7714"/>
                </a:lnTo>
                <a:lnTo>
                  <a:pt x="18900" y="6171"/>
                </a:lnTo>
                <a:lnTo>
                  <a:pt x="16740" y="6171"/>
                </a:lnTo>
                <a:close/>
              </a:path>
              <a:path w="21600" h="21600" extrusionOk="0">
                <a:moveTo>
                  <a:pt x="18900" y="6171"/>
                </a:moveTo>
                <a:lnTo>
                  <a:pt x="18900" y="7714"/>
                </a:lnTo>
                <a:lnTo>
                  <a:pt x="21060" y="7714"/>
                </a:lnTo>
                <a:lnTo>
                  <a:pt x="21060" y="6171"/>
                </a:lnTo>
                <a:lnTo>
                  <a:pt x="18900" y="6171"/>
                </a:lnTo>
                <a:close/>
              </a:path>
              <a:path w="21600" h="21600" extrusionOk="0">
                <a:moveTo>
                  <a:pt x="540" y="7714"/>
                </a:moveTo>
                <a:lnTo>
                  <a:pt x="540" y="9257"/>
                </a:lnTo>
                <a:lnTo>
                  <a:pt x="2700" y="9257"/>
                </a:lnTo>
                <a:lnTo>
                  <a:pt x="2700" y="7714"/>
                </a:lnTo>
                <a:lnTo>
                  <a:pt x="540" y="7714"/>
                </a:lnTo>
                <a:close/>
              </a:path>
              <a:path w="21600" h="21600" extrusionOk="0">
                <a:moveTo>
                  <a:pt x="2700" y="7714"/>
                </a:moveTo>
                <a:lnTo>
                  <a:pt x="2700" y="9257"/>
                </a:lnTo>
                <a:lnTo>
                  <a:pt x="4860" y="9257"/>
                </a:lnTo>
                <a:lnTo>
                  <a:pt x="4860" y="7714"/>
                </a:lnTo>
                <a:lnTo>
                  <a:pt x="2700" y="7714"/>
                </a:lnTo>
                <a:close/>
              </a:path>
              <a:path w="21600" h="21600" extrusionOk="0">
                <a:moveTo>
                  <a:pt x="4860" y="7714"/>
                </a:moveTo>
                <a:lnTo>
                  <a:pt x="4860" y="9257"/>
                </a:lnTo>
                <a:lnTo>
                  <a:pt x="7020" y="9257"/>
                </a:lnTo>
                <a:lnTo>
                  <a:pt x="7020" y="7714"/>
                </a:lnTo>
                <a:lnTo>
                  <a:pt x="4860" y="7714"/>
                </a:lnTo>
                <a:close/>
              </a:path>
              <a:path w="21600" h="21600" extrusionOk="0">
                <a:moveTo>
                  <a:pt x="7020" y="7714"/>
                </a:moveTo>
                <a:lnTo>
                  <a:pt x="7020" y="9257"/>
                </a:lnTo>
                <a:lnTo>
                  <a:pt x="9180" y="9257"/>
                </a:lnTo>
                <a:lnTo>
                  <a:pt x="9180" y="7714"/>
                </a:lnTo>
                <a:lnTo>
                  <a:pt x="7020" y="7714"/>
                </a:lnTo>
                <a:close/>
              </a:path>
              <a:path w="21600" h="21600" extrusionOk="0">
                <a:moveTo>
                  <a:pt x="9180" y="7714"/>
                </a:moveTo>
                <a:lnTo>
                  <a:pt x="9180" y="9257"/>
                </a:lnTo>
                <a:lnTo>
                  <a:pt x="11340" y="9257"/>
                </a:lnTo>
                <a:lnTo>
                  <a:pt x="11340" y="7714"/>
                </a:lnTo>
                <a:lnTo>
                  <a:pt x="9180" y="7714"/>
                </a:lnTo>
                <a:close/>
              </a:path>
              <a:path w="21600" h="21600" extrusionOk="0">
                <a:moveTo>
                  <a:pt x="11340" y="7714"/>
                </a:moveTo>
                <a:lnTo>
                  <a:pt x="11340" y="9257"/>
                </a:lnTo>
                <a:lnTo>
                  <a:pt x="13500" y="9257"/>
                </a:lnTo>
                <a:lnTo>
                  <a:pt x="13500" y="7714"/>
                </a:lnTo>
                <a:lnTo>
                  <a:pt x="11340" y="7714"/>
                </a:lnTo>
                <a:close/>
              </a:path>
              <a:path w="21600" h="21600" extrusionOk="0">
                <a:moveTo>
                  <a:pt x="13500" y="7714"/>
                </a:moveTo>
                <a:lnTo>
                  <a:pt x="13500" y="9257"/>
                </a:lnTo>
                <a:lnTo>
                  <a:pt x="15660" y="9257"/>
                </a:lnTo>
                <a:lnTo>
                  <a:pt x="15660" y="7714"/>
                </a:lnTo>
                <a:lnTo>
                  <a:pt x="13500" y="7714"/>
                </a:lnTo>
                <a:close/>
              </a:path>
              <a:path w="21600" h="21600" extrusionOk="0">
                <a:moveTo>
                  <a:pt x="15660" y="7714"/>
                </a:moveTo>
                <a:lnTo>
                  <a:pt x="15660" y="9257"/>
                </a:lnTo>
                <a:lnTo>
                  <a:pt x="17820" y="9257"/>
                </a:lnTo>
                <a:lnTo>
                  <a:pt x="17820" y="7714"/>
                </a:lnTo>
                <a:lnTo>
                  <a:pt x="15660" y="7714"/>
                </a:lnTo>
                <a:close/>
              </a:path>
              <a:path w="21600" h="21600" extrusionOk="0">
                <a:moveTo>
                  <a:pt x="17820" y="7714"/>
                </a:moveTo>
                <a:lnTo>
                  <a:pt x="17820" y="9257"/>
                </a:lnTo>
                <a:lnTo>
                  <a:pt x="19980" y="9257"/>
                </a:lnTo>
                <a:lnTo>
                  <a:pt x="19980" y="7714"/>
                </a:lnTo>
                <a:lnTo>
                  <a:pt x="17820" y="7714"/>
                </a:lnTo>
                <a:close/>
              </a:path>
              <a:path w="21600" h="21600" extrusionOk="0">
                <a:moveTo>
                  <a:pt x="1620" y="9257"/>
                </a:moveTo>
                <a:lnTo>
                  <a:pt x="1620" y="10800"/>
                </a:lnTo>
                <a:lnTo>
                  <a:pt x="3779" y="10800"/>
                </a:lnTo>
                <a:lnTo>
                  <a:pt x="3779" y="9257"/>
                </a:lnTo>
                <a:lnTo>
                  <a:pt x="1620" y="9257"/>
                </a:lnTo>
                <a:close/>
              </a:path>
              <a:path w="21600" h="21600" extrusionOk="0">
                <a:moveTo>
                  <a:pt x="3779" y="9257"/>
                </a:moveTo>
                <a:lnTo>
                  <a:pt x="3779" y="10800"/>
                </a:lnTo>
                <a:lnTo>
                  <a:pt x="5940" y="10800"/>
                </a:lnTo>
                <a:lnTo>
                  <a:pt x="5940" y="9257"/>
                </a:lnTo>
                <a:lnTo>
                  <a:pt x="3779" y="9257"/>
                </a:lnTo>
                <a:close/>
              </a:path>
              <a:path w="21600" h="21600" extrusionOk="0">
                <a:moveTo>
                  <a:pt x="5940" y="9257"/>
                </a:moveTo>
                <a:lnTo>
                  <a:pt x="5940" y="10800"/>
                </a:lnTo>
                <a:lnTo>
                  <a:pt x="8100" y="10800"/>
                </a:lnTo>
                <a:lnTo>
                  <a:pt x="8100" y="9257"/>
                </a:lnTo>
                <a:lnTo>
                  <a:pt x="5940" y="9257"/>
                </a:lnTo>
                <a:close/>
              </a:path>
              <a:path w="21600" h="21600" extrusionOk="0">
                <a:moveTo>
                  <a:pt x="8100" y="9257"/>
                </a:moveTo>
                <a:lnTo>
                  <a:pt x="8100" y="10800"/>
                </a:lnTo>
                <a:lnTo>
                  <a:pt x="10260" y="10800"/>
                </a:lnTo>
                <a:lnTo>
                  <a:pt x="10260" y="9257"/>
                </a:lnTo>
                <a:lnTo>
                  <a:pt x="8100" y="9257"/>
                </a:lnTo>
                <a:close/>
              </a:path>
              <a:path w="21600" h="21600" extrusionOk="0">
                <a:moveTo>
                  <a:pt x="10260" y="9257"/>
                </a:moveTo>
                <a:lnTo>
                  <a:pt x="10260" y="10800"/>
                </a:lnTo>
                <a:lnTo>
                  <a:pt x="12419" y="10800"/>
                </a:lnTo>
                <a:lnTo>
                  <a:pt x="12419" y="9257"/>
                </a:lnTo>
                <a:lnTo>
                  <a:pt x="10260" y="9257"/>
                </a:lnTo>
                <a:close/>
              </a:path>
              <a:path w="21600" h="21600" extrusionOk="0">
                <a:moveTo>
                  <a:pt x="12419" y="9257"/>
                </a:moveTo>
                <a:lnTo>
                  <a:pt x="12419" y="10800"/>
                </a:lnTo>
                <a:lnTo>
                  <a:pt x="14580" y="10800"/>
                </a:lnTo>
                <a:lnTo>
                  <a:pt x="14580" y="9257"/>
                </a:lnTo>
                <a:lnTo>
                  <a:pt x="12419" y="9257"/>
                </a:lnTo>
                <a:close/>
              </a:path>
              <a:path w="21600" h="21600" extrusionOk="0">
                <a:moveTo>
                  <a:pt x="14580" y="9257"/>
                </a:moveTo>
                <a:lnTo>
                  <a:pt x="14580" y="10800"/>
                </a:lnTo>
                <a:lnTo>
                  <a:pt x="16740" y="10800"/>
                </a:lnTo>
                <a:lnTo>
                  <a:pt x="16740" y="9257"/>
                </a:lnTo>
                <a:lnTo>
                  <a:pt x="14580" y="9257"/>
                </a:lnTo>
                <a:close/>
              </a:path>
              <a:path w="21600" h="21600" extrusionOk="0">
                <a:moveTo>
                  <a:pt x="16740" y="9257"/>
                </a:moveTo>
                <a:lnTo>
                  <a:pt x="16740" y="10800"/>
                </a:lnTo>
                <a:lnTo>
                  <a:pt x="18900" y="10800"/>
                </a:lnTo>
                <a:lnTo>
                  <a:pt x="18900" y="9257"/>
                </a:lnTo>
                <a:lnTo>
                  <a:pt x="16740" y="9257"/>
                </a:lnTo>
                <a:close/>
              </a:path>
              <a:path w="21600" h="21600" extrusionOk="0">
                <a:moveTo>
                  <a:pt x="18900" y="9257"/>
                </a:moveTo>
                <a:lnTo>
                  <a:pt x="18900" y="10800"/>
                </a:lnTo>
                <a:lnTo>
                  <a:pt x="21060" y="10800"/>
                </a:lnTo>
                <a:lnTo>
                  <a:pt x="21060" y="9257"/>
                </a:lnTo>
                <a:lnTo>
                  <a:pt x="18900" y="9257"/>
                </a:lnTo>
                <a:close/>
              </a:path>
              <a:path w="21600" h="21600" extrusionOk="0">
                <a:moveTo>
                  <a:pt x="540" y="10800"/>
                </a:moveTo>
                <a:lnTo>
                  <a:pt x="540" y="12342"/>
                </a:lnTo>
                <a:lnTo>
                  <a:pt x="2700" y="12342"/>
                </a:lnTo>
                <a:lnTo>
                  <a:pt x="2700" y="10800"/>
                </a:lnTo>
                <a:lnTo>
                  <a:pt x="540" y="10800"/>
                </a:lnTo>
                <a:close/>
              </a:path>
              <a:path w="21600" h="21600" extrusionOk="0">
                <a:moveTo>
                  <a:pt x="2700" y="10800"/>
                </a:moveTo>
                <a:lnTo>
                  <a:pt x="2700" y="12342"/>
                </a:lnTo>
                <a:lnTo>
                  <a:pt x="4860" y="12342"/>
                </a:lnTo>
                <a:lnTo>
                  <a:pt x="4860" y="10800"/>
                </a:lnTo>
                <a:lnTo>
                  <a:pt x="2700" y="10800"/>
                </a:lnTo>
                <a:close/>
              </a:path>
              <a:path w="21600" h="21600" extrusionOk="0">
                <a:moveTo>
                  <a:pt x="4860" y="10800"/>
                </a:moveTo>
                <a:lnTo>
                  <a:pt x="4860" y="12342"/>
                </a:lnTo>
                <a:lnTo>
                  <a:pt x="7020" y="12342"/>
                </a:lnTo>
                <a:lnTo>
                  <a:pt x="7020" y="10800"/>
                </a:lnTo>
                <a:lnTo>
                  <a:pt x="4860" y="10800"/>
                </a:lnTo>
                <a:close/>
              </a:path>
              <a:path w="21600" h="21600" extrusionOk="0">
                <a:moveTo>
                  <a:pt x="7020" y="10800"/>
                </a:moveTo>
                <a:lnTo>
                  <a:pt x="7020" y="12342"/>
                </a:lnTo>
                <a:lnTo>
                  <a:pt x="9180" y="12342"/>
                </a:lnTo>
                <a:lnTo>
                  <a:pt x="9180" y="10800"/>
                </a:lnTo>
                <a:lnTo>
                  <a:pt x="7020" y="10800"/>
                </a:lnTo>
                <a:close/>
              </a:path>
              <a:path w="21600" h="21600" extrusionOk="0">
                <a:moveTo>
                  <a:pt x="9180" y="10800"/>
                </a:moveTo>
                <a:lnTo>
                  <a:pt x="9180" y="12342"/>
                </a:lnTo>
                <a:lnTo>
                  <a:pt x="11340" y="12342"/>
                </a:lnTo>
                <a:lnTo>
                  <a:pt x="11340" y="10800"/>
                </a:lnTo>
                <a:lnTo>
                  <a:pt x="9180" y="10800"/>
                </a:lnTo>
                <a:close/>
              </a:path>
              <a:path w="21600" h="21600" extrusionOk="0">
                <a:moveTo>
                  <a:pt x="11340" y="10800"/>
                </a:moveTo>
                <a:lnTo>
                  <a:pt x="11340" y="12342"/>
                </a:lnTo>
                <a:lnTo>
                  <a:pt x="13500" y="12342"/>
                </a:lnTo>
                <a:lnTo>
                  <a:pt x="13500" y="10800"/>
                </a:lnTo>
                <a:lnTo>
                  <a:pt x="11340" y="10800"/>
                </a:lnTo>
                <a:close/>
              </a:path>
              <a:path w="21600" h="21600" extrusionOk="0">
                <a:moveTo>
                  <a:pt x="13500" y="10800"/>
                </a:moveTo>
                <a:lnTo>
                  <a:pt x="13500" y="12342"/>
                </a:lnTo>
                <a:lnTo>
                  <a:pt x="15660" y="12342"/>
                </a:lnTo>
                <a:lnTo>
                  <a:pt x="15660" y="10800"/>
                </a:lnTo>
                <a:lnTo>
                  <a:pt x="13500" y="10800"/>
                </a:lnTo>
                <a:close/>
              </a:path>
              <a:path w="21600" h="21600" extrusionOk="0">
                <a:moveTo>
                  <a:pt x="15660" y="10800"/>
                </a:moveTo>
                <a:lnTo>
                  <a:pt x="15660" y="12342"/>
                </a:lnTo>
                <a:lnTo>
                  <a:pt x="17820" y="12342"/>
                </a:lnTo>
                <a:lnTo>
                  <a:pt x="17820" y="10800"/>
                </a:lnTo>
                <a:lnTo>
                  <a:pt x="15660" y="10800"/>
                </a:lnTo>
                <a:close/>
              </a:path>
              <a:path w="21600" h="21600" extrusionOk="0">
                <a:moveTo>
                  <a:pt x="17820" y="10800"/>
                </a:moveTo>
                <a:lnTo>
                  <a:pt x="17820" y="12342"/>
                </a:lnTo>
                <a:lnTo>
                  <a:pt x="19980" y="12342"/>
                </a:lnTo>
                <a:lnTo>
                  <a:pt x="19980" y="10800"/>
                </a:lnTo>
                <a:lnTo>
                  <a:pt x="17820" y="10800"/>
                </a:lnTo>
                <a:close/>
              </a:path>
              <a:path w="21600" h="21600" extrusionOk="0">
                <a:moveTo>
                  <a:pt x="1620" y="12342"/>
                </a:moveTo>
                <a:lnTo>
                  <a:pt x="1620" y="13885"/>
                </a:lnTo>
                <a:lnTo>
                  <a:pt x="3779" y="13885"/>
                </a:lnTo>
                <a:lnTo>
                  <a:pt x="3779" y="12342"/>
                </a:lnTo>
                <a:lnTo>
                  <a:pt x="1620" y="12342"/>
                </a:lnTo>
                <a:close/>
              </a:path>
              <a:path w="21600" h="21600" extrusionOk="0">
                <a:moveTo>
                  <a:pt x="3779" y="12342"/>
                </a:moveTo>
                <a:lnTo>
                  <a:pt x="3779" y="13885"/>
                </a:lnTo>
                <a:lnTo>
                  <a:pt x="5940" y="13885"/>
                </a:lnTo>
                <a:lnTo>
                  <a:pt x="5940" y="12342"/>
                </a:lnTo>
                <a:lnTo>
                  <a:pt x="3779" y="12342"/>
                </a:lnTo>
                <a:close/>
              </a:path>
              <a:path w="21600" h="21600" extrusionOk="0">
                <a:moveTo>
                  <a:pt x="5940" y="12342"/>
                </a:moveTo>
                <a:lnTo>
                  <a:pt x="5940" y="13885"/>
                </a:lnTo>
                <a:lnTo>
                  <a:pt x="8100" y="13885"/>
                </a:lnTo>
                <a:lnTo>
                  <a:pt x="8100" y="12342"/>
                </a:lnTo>
                <a:lnTo>
                  <a:pt x="5940" y="12342"/>
                </a:lnTo>
                <a:close/>
              </a:path>
              <a:path w="21600" h="21600" extrusionOk="0">
                <a:moveTo>
                  <a:pt x="8100" y="12342"/>
                </a:moveTo>
                <a:lnTo>
                  <a:pt x="8100" y="13885"/>
                </a:lnTo>
                <a:lnTo>
                  <a:pt x="10260" y="13885"/>
                </a:lnTo>
                <a:lnTo>
                  <a:pt x="10260" y="12342"/>
                </a:lnTo>
                <a:lnTo>
                  <a:pt x="8100" y="12342"/>
                </a:lnTo>
                <a:close/>
              </a:path>
              <a:path w="21600" h="21600" extrusionOk="0">
                <a:moveTo>
                  <a:pt x="10260" y="12342"/>
                </a:moveTo>
                <a:lnTo>
                  <a:pt x="10260" y="13885"/>
                </a:lnTo>
                <a:lnTo>
                  <a:pt x="12419" y="13885"/>
                </a:lnTo>
                <a:lnTo>
                  <a:pt x="12419" y="12342"/>
                </a:lnTo>
                <a:lnTo>
                  <a:pt x="10260" y="12342"/>
                </a:lnTo>
                <a:close/>
              </a:path>
              <a:path w="21600" h="21600" extrusionOk="0">
                <a:moveTo>
                  <a:pt x="12419" y="12342"/>
                </a:moveTo>
                <a:lnTo>
                  <a:pt x="12419" y="13885"/>
                </a:lnTo>
                <a:lnTo>
                  <a:pt x="14580" y="13885"/>
                </a:lnTo>
                <a:lnTo>
                  <a:pt x="14580" y="12342"/>
                </a:lnTo>
                <a:lnTo>
                  <a:pt x="12419" y="12342"/>
                </a:lnTo>
                <a:close/>
              </a:path>
              <a:path w="21600" h="21600" extrusionOk="0">
                <a:moveTo>
                  <a:pt x="14580" y="12342"/>
                </a:moveTo>
                <a:lnTo>
                  <a:pt x="14580" y="13885"/>
                </a:lnTo>
                <a:lnTo>
                  <a:pt x="16740" y="13885"/>
                </a:lnTo>
                <a:lnTo>
                  <a:pt x="16740" y="12342"/>
                </a:lnTo>
                <a:lnTo>
                  <a:pt x="14580" y="12342"/>
                </a:lnTo>
                <a:close/>
              </a:path>
              <a:path w="21600" h="21600" extrusionOk="0">
                <a:moveTo>
                  <a:pt x="16740" y="12342"/>
                </a:moveTo>
                <a:lnTo>
                  <a:pt x="16740" y="13885"/>
                </a:lnTo>
                <a:lnTo>
                  <a:pt x="18900" y="13885"/>
                </a:lnTo>
                <a:lnTo>
                  <a:pt x="18900" y="12342"/>
                </a:lnTo>
                <a:lnTo>
                  <a:pt x="16740" y="12342"/>
                </a:lnTo>
                <a:close/>
              </a:path>
              <a:path w="21600" h="21600" extrusionOk="0">
                <a:moveTo>
                  <a:pt x="18900" y="12342"/>
                </a:moveTo>
                <a:lnTo>
                  <a:pt x="18900" y="13885"/>
                </a:lnTo>
                <a:lnTo>
                  <a:pt x="21060" y="13885"/>
                </a:lnTo>
                <a:lnTo>
                  <a:pt x="21060" y="12342"/>
                </a:lnTo>
                <a:lnTo>
                  <a:pt x="18900" y="12342"/>
                </a:lnTo>
                <a:close/>
              </a:path>
              <a:path w="21600" h="21600" extrusionOk="0">
                <a:moveTo>
                  <a:pt x="540" y="13885"/>
                </a:moveTo>
                <a:lnTo>
                  <a:pt x="540" y="15428"/>
                </a:lnTo>
                <a:lnTo>
                  <a:pt x="2700" y="15428"/>
                </a:lnTo>
                <a:lnTo>
                  <a:pt x="2700" y="13885"/>
                </a:lnTo>
                <a:lnTo>
                  <a:pt x="540" y="13885"/>
                </a:lnTo>
                <a:close/>
              </a:path>
              <a:path w="21600" h="21600" extrusionOk="0">
                <a:moveTo>
                  <a:pt x="2700" y="13885"/>
                </a:moveTo>
                <a:lnTo>
                  <a:pt x="2700" y="15428"/>
                </a:lnTo>
                <a:lnTo>
                  <a:pt x="4860" y="15428"/>
                </a:lnTo>
                <a:lnTo>
                  <a:pt x="4860" y="13885"/>
                </a:lnTo>
                <a:lnTo>
                  <a:pt x="2700" y="13885"/>
                </a:lnTo>
                <a:close/>
              </a:path>
              <a:path w="21600" h="21600" extrusionOk="0">
                <a:moveTo>
                  <a:pt x="4860" y="13885"/>
                </a:moveTo>
                <a:lnTo>
                  <a:pt x="4860" y="15428"/>
                </a:lnTo>
                <a:lnTo>
                  <a:pt x="7020" y="15428"/>
                </a:lnTo>
                <a:lnTo>
                  <a:pt x="7020" y="13885"/>
                </a:lnTo>
                <a:lnTo>
                  <a:pt x="4860" y="13885"/>
                </a:lnTo>
                <a:close/>
              </a:path>
              <a:path w="21600" h="21600" extrusionOk="0">
                <a:moveTo>
                  <a:pt x="7020" y="13885"/>
                </a:moveTo>
                <a:lnTo>
                  <a:pt x="7020" y="15428"/>
                </a:lnTo>
                <a:lnTo>
                  <a:pt x="9180" y="15428"/>
                </a:lnTo>
                <a:lnTo>
                  <a:pt x="9180" y="13885"/>
                </a:lnTo>
                <a:lnTo>
                  <a:pt x="7020" y="13885"/>
                </a:lnTo>
                <a:close/>
              </a:path>
              <a:path w="21600" h="21600" extrusionOk="0">
                <a:moveTo>
                  <a:pt x="9180" y="13885"/>
                </a:moveTo>
                <a:lnTo>
                  <a:pt x="9180" y="15428"/>
                </a:lnTo>
                <a:lnTo>
                  <a:pt x="11340" y="15428"/>
                </a:lnTo>
                <a:lnTo>
                  <a:pt x="11340" y="13885"/>
                </a:lnTo>
                <a:lnTo>
                  <a:pt x="9180" y="13885"/>
                </a:lnTo>
                <a:close/>
              </a:path>
              <a:path w="21600" h="21600" extrusionOk="0">
                <a:moveTo>
                  <a:pt x="11340" y="13885"/>
                </a:moveTo>
                <a:lnTo>
                  <a:pt x="11340" y="15428"/>
                </a:lnTo>
                <a:lnTo>
                  <a:pt x="13500" y="15428"/>
                </a:lnTo>
                <a:lnTo>
                  <a:pt x="13500" y="13885"/>
                </a:lnTo>
                <a:lnTo>
                  <a:pt x="11340" y="13885"/>
                </a:lnTo>
                <a:close/>
              </a:path>
              <a:path w="21600" h="21600" extrusionOk="0">
                <a:moveTo>
                  <a:pt x="13500" y="13885"/>
                </a:moveTo>
                <a:lnTo>
                  <a:pt x="13500" y="15428"/>
                </a:lnTo>
                <a:lnTo>
                  <a:pt x="15660" y="15428"/>
                </a:lnTo>
                <a:lnTo>
                  <a:pt x="15660" y="13885"/>
                </a:lnTo>
                <a:lnTo>
                  <a:pt x="13500" y="13885"/>
                </a:lnTo>
                <a:close/>
              </a:path>
              <a:path w="21600" h="21600" extrusionOk="0">
                <a:moveTo>
                  <a:pt x="15660" y="13885"/>
                </a:moveTo>
                <a:lnTo>
                  <a:pt x="15660" y="15428"/>
                </a:lnTo>
                <a:lnTo>
                  <a:pt x="17820" y="15428"/>
                </a:lnTo>
                <a:lnTo>
                  <a:pt x="17820" y="13885"/>
                </a:lnTo>
                <a:lnTo>
                  <a:pt x="15660" y="13885"/>
                </a:lnTo>
                <a:close/>
              </a:path>
              <a:path w="21600" h="21600" extrusionOk="0">
                <a:moveTo>
                  <a:pt x="17820" y="13885"/>
                </a:moveTo>
                <a:lnTo>
                  <a:pt x="17820" y="15428"/>
                </a:lnTo>
                <a:lnTo>
                  <a:pt x="19980" y="15428"/>
                </a:lnTo>
                <a:lnTo>
                  <a:pt x="19980" y="13885"/>
                </a:lnTo>
                <a:lnTo>
                  <a:pt x="17820" y="13885"/>
                </a:lnTo>
                <a:close/>
              </a:path>
              <a:path w="21600" h="21600" extrusionOk="0">
                <a:moveTo>
                  <a:pt x="1620" y="15428"/>
                </a:moveTo>
                <a:lnTo>
                  <a:pt x="1620" y="16971"/>
                </a:lnTo>
                <a:lnTo>
                  <a:pt x="3779" y="16971"/>
                </a:lnTo>
                <a:lnTo>
                  <a:pt x="3779" y="15428"/>
                </a:lnTo>
                <a:lnTo>
                  <a:pt x="1620" y="15428"/>
                </a:lnTo>
                <a:close/>
              </a:path>
              <a:path w="21600" h="21600" extrusionOk="0">
                <a:moveTo>
                  <a:pt x="3779" y="15428"/>
                </a:moveTo>
                <a:lnTo>
                  <a:pt x="3779" y="16971"/>
                </a:lnTo>
                <a:lnTo>
                  <a:pt x="5940" y="16971"/>
                </a:lnTo>
                <a:lnTo>
                  <a:pt x="5940" y="15428"/>
                </a:lnTo>
                <a:lnTo>
                  <a:pt x="3779" y="15428"/>
                </a:lnTo>
                <a:close/>
              </a:path>
              <a:path w="21600" h="21600" extrusionOk="0">
                <a:moveTo>
                  <a:pt x="5940" y="15428"/>
                </a:moveTo>
                <a:lnTo>
                  <a:pt x="5940" y="16971"/>
                </a:lnTo>
                <a:lnTo>
                  <a:pt x="8100" y="16971"/>
                </a:lnTo>
                <a:lnTo>
                  <a:pt x="8100" y="15428"/>
                </a:lnTo>
                <a:lnTo>
                  <a:pt x="5940" y="15428"/>
                </a:lnTo>
                <a:close/>
              </a:path>
              <a:path w="21600" h="21600" extrusionOk="0">
                <a:moveTo>
                  <a:pt x="8100" y="15428"/>
                </a:moveTo>
                <a:lnTo>
                  <a:pt x="8100" y="16971"/>
                </a:lnTo>
                <a:lnTo>
                  <a:pt x="10260" y="16971"/>
                </a:lnTo>
                <a:lnTo>
                  <a:pt x="10260" y="15428"/>
                </a:lnTo>
                <a:lnTo>
                  <a:pt x="8100" y="15428"/>
                </a:lnTo>
                <a:close/>
              </a:path>
              <a:path w="21600" h="21600" extrusionOk="0">
                <a:moveTo>
                  <a:pt x="10260" y="15428"/>
                </a:moveTo>
                <a:lnTo>
                  <a:pt x="10260" y="16971"/>
                </a:lnTo>
                <a:lnTo>
                  <a:pt x="12419" y="16971"/>
                </a:lnTo>
                <a:lnTo>
                  <a:pt x="12419" y="15428"/>
                </a:lnTo>
                <a:lnTo>
                  <a:pt x="10260" y="15428"/>
                </a:lnTo>
                <a:close/>
              </a:path>
              <a:path w="21600" h="21600" extrusionOk="0">
                <a:moveTo>
                  <a:pt x="12419" y="15428"/>
                </a:moveTo>
                <a:lnTo>
                  <a:pt x="12419" y="16971"/>
                </a:lnTo>
                <a:lnTo>
                  <a:pt x="14580" y="16971"/>
                </a:lnTo>
                <a:lnTo>
                  <a:pt x="14580" y="15428"/>
                </a:lnTo>
                <a:lnTo>
                  <a:pt x="12419" y="15428"/>
                </a:lnTo>
                <a:close/>
              </a:path>
              <a:path w="21600" h="21600" extrusionOk="0">
                <a:moveTo>
                  <a:pt x="14580" y="15428"/>
                </a:moveTo>
                <a:lnTo>
                  <a:pt x="14580" y="16971"/>
                </a:lnTo>
                <a:lnTo>
                  <a:pt x="16740" y="16971"/>
                </a:lnTo>
                <a:lnTo>
                  <a:pt x="16740" y="15428"/>
                </a:lnTo>
                <a:lnTo>
                  <a:pt x="14580" y="15428"/>
                </a:lnTo>
                <a:close/>
              </a:path>
              <a:path w="21600" h="21600" extrusionOk="0">
                <a:moveTo>
                  <a:pt x="16740" y="15428"/>
                </a:moveTo>
                <a:lnTo>
                  <a:pt x="16740" y="16971"/>
                </a:lnTo>
                <a:lnTo>
                  <a:pt x="18900" y="16971"/>
                </a:lnTo>
                <a:lnTo>
                  <a:pt x="18900" y="15428"/>
                </a:lnTo>
                <a:lnTo>
                  <a:pt x="16740" y="15428"/>
                </a:lnTo>
                <a:close/>
              </a:path>
              <a:path w="21600" h="21600" extrusionOk="0">
                <a:moveTo>
                  <a:pt x="18900" y="15428"/>
                </a:moveTo>
                <a:lnTo>
                  <a:pt x="18900" y="16971"/>
                </a:lnTo>
                <a:lnTo>
                  <a:pt x="21060" y="16971"/>
                </a:lnTo>
                <a:lnTo>
                  <a:pt x="21060" y="15428"/>
                </a:lnTo>
                <a:lnTo>
                  <a:pt x="18900" y="15428"/>
                </a:lnTo>
                <a:close/>
              </a:path>
              <a:path w="21600" h="21600" extrusionOk="0">
                <a:moveTo>
                  <a:pt x="540" y="16971"/>
                </a:moveTo>
                <a:lnTo>
                  <a:pt x="540" y="18514"/>
                </a:lnTo>
                <a:lnTo>
                  <a:pt x="2700" y="18514"/>
                </a:lnTo>
                <a:lnTo>
                  <a:pt x="2700" y="16971"/>
                </a:lnTo>
                <a:lnTo>
                  <a:pt x="540" y="16971"/>
                </a:lnTo>
                <a:close/>
              </a:path>
              <a:path w="21600" h="21600" extrusionOk="0">
                <a:moveTo>
                  <a:pt x="2700" y="16971"/>
                </a:moveTo>
                <a:lnTo>
                  <a:pt x="2700" y="18514"/>
                </a:lnTo>
                <a:lnTo>
                  <a:pt x="4860" y="18514"/>
                </a:lnTo>
                <a:lnTo>
                  <a:pt x="4860" y="16971"/>
                </a:lnTo>
                <a:lnTo>
                  <a:pt x="2700" y="16971"/>
                </a:lnTo>
                <a:close/>
              </a:path>
              <a:path w="21600" h="21600" extrusionOk="0">
                <a:moveTo>
                  <a:pt x="4860" y="16971"/>
                </a:moveTo>
                <a:lnTo>
                  <a:pt x="4860" y="18514"/>
                </a:lnTo>
                <a:lnTo>
                  <a:pt x="7020" y="18514"/>
                </a:lnTo>
                <a:lnTo>
                  <a:pt x="7020" y="16971"/>
                </a:lnTo>
                <a:lnTo>
                  <a:pt x="4860" y="16971"/>
                </a:lnTo>
                <a:close/>
              </a:path>
              <a:path w="21600" h="21600" extrusionOk="0">
                <a:moveTo>
                  <a:pt x="7020" y="16971"/>
                </a:moveTo>
                <a:lnTo>
                  <a:pt x="7020" y="18514"/>
                </a:lnTo>
                <a:lnTo>
                  <a:pt x="9180" y="18514"/>
                </a:lnTo>
                <a:lnTo>
                  <a:pt x="9180" y="16971"/>
                </a:lnTo>
                <a:lnTo>
                  <a:pt x="7020" y="16971"/>
                </a:lnTo>
                <a:close/>
              </a:path>
              <a:path w="21600" h="21600" extrusionOk="0">
                <a:moveTo>
                  <a:pt x="9180" y="16971"/>
                </a:moveTo>
                <a:lnTo>
                  <a:pt x="9180" y="18514"/>
                </a:lnTo>
                <a:lnTo>
                  <a:pt x="11340" y="18514"/>
                </a:lnTo>
                <a:lnTo>
                  <a:pt x="11340" y="16971"/>
                </a:lnTo>
                <a:lnTo>
                  <a:pt x="9180" y="16971"/>
                </a:lnTo>
                <a:close/>
              </a:path>
              <a:path w="21600" h="21600" extrusionOk="0">
                <a:moveTo>
                  <a:pt x="11340" y="16971"/>
                </a:moveTo>
                <a:lnTo>
                  <a:pt x="11340" y="18514"/>
                </a:lnTo>
                <a:lnTo>
                  <a:pt x="13500" y="18514"/>
                </a:lnTo>
                <a:lnTo>
                  <a:pt x="13500" y="16971"/>
                </a:lnTo>
                <a:lnTo>
                  <a:pt x="11340" y="16971"/>
                </a:lnTo>
                <a:close/>
              </a:path>
              <a:path w="21600" h="21600" extrusionOk="0">
                <a:moveTo>
                  <a:pt x="13500" y="16971"/>
                </a:moveTo>
                <a:lnTo>
                  <a:pt x="13500" y="18514"/>
                </a:lnTo>
                <a:lnTo>
                  <a:pt x="15660" y="18514"/>
                </a:lnTo>
                <a:lnTo>
                  <a:pt x="15660" y="16971"/>
                </a:lnTo>
                <a:lnTo>
                  <a:pt x="13500" y="16971"/>
                </a:lnTo>
                <a:close/>
              </a:path>
              <a:path w="21600" h="21600" extrusionOk="0">
                <a:moveTo>
                  <a:pt x="15660" y="16971"/>
                </a:moveTo>
                <a:lnTo>
                  <a:pt x="15660" y="18514"/>
                </a:lnTo>
                <a:lnTo>
                  <a:pt x="17820" y="18514"/>
                </a:lnTo>
                <a:lnTo>
                  <a:pt x="17820" y="16971"/>
                </a:lnTo>
                <a:lnTo>
                  <a:pt x="15660" y="16971"/>
                </a:lnTo>
                <a:close/>
              </a:path>
              <a:path w="21600" h="21600" extrusionOk="0">
                <a:moveTo>
                  <a:pt x="17820" y="16971"/>
                </a:moveTo>
                <a:lnTo>
                  <a:pt x="17820" y="18514"/>
                </a:lnTo>
                <a:lnTo>
                  <a:pt x="19980" y="18514"/>
                </a:lnTo>
                <a:lnTo>
                  <a:pt x="19980" y="16971"/>
                </a:lnTo>
                <a:lnTo>
                  <a:pt x="17820" y="16971"/>
                </a:lnTo>
                <a:close/>
              </a:path>
              <a:path w="21600" h="21600" extrusionOk="0">
                <a:moveTo>
                  <a:pt x="1620" y="18514"/>
                </a:moveTo>
                <a:lnTo>
                  <a:pt x="1620" y="20057"/>
                </a:lnTo>
                <a:lnTo>
                  <a:pt x="3779" y="20057"/>
                </a:lnTo>
                <a:lnTo>
                  <a:pt x="3779" y="18514"/>
                </a:lnTo>
                <a:lnTo>
                  <a:pt x="1620" y="18514"/>
                </a:lnTo>
                <a:close/>
              </a:path>
              <a:path w="21600" h="21600" extrusionOk="0">
                <a:moveTo>
                  <a:pt x="3779" y="18514"/>
                </a:moveTo>
                <a:lnTo>
                  <a:pt x="3779" y="20057"/>
                </a:lnTo>
                <a:lnTo>
                  <a:pt x="5940" y="20057"/>
                </a:lnTo>
                <a:lnTo>
                  <a:pt x="5940" y="18514"/>
                </a:lnTo>
                <a:lnTo>
                  <a:pt x="3779" y="18514"/>
                </a:lnTo>
                <a:close/>
              </a:path>
              <a:path w="21600" h="21600" extrusionOk="0">
                <a:moveTo>
                  <a:pt x="5940" y="18514"/>
                </a:moveTo>
                <a:lnTo>
                  <a:pt x="5940" y="20057"/>
                </a:lnTo>
                <a:lnTo>
                  <a:pt x="8100" y="20057"/>
                </a:lnTo>
                <a:lnTo>
                  <a:pt x="8100" y="18514"/>
                </a:lnTo>
                <a:lnTo>
                  <a:pt x="5940" y="18514"/>
                </a:lnTo>
                <a:close/>
              </a:path>
              <a:path w="21600" h="21600" extrusionOk="0">
                <a:moveTo>
                  <a:pt x="8100" y="18514"/>
                </a:moveTo>
                <a:lnTo>
                  <a:pt x="8100" y="20057"/>
                </a:lnTo>
                <a:lnTo>
                  <a:pt x="10260" y="20057"/>
                </a:lnTo>
                <a:lnTo>
                  <a:pt x="10260" y="18514"/>
                </a:lnTo>
                <a:lnTo>
                  <a:pt x="8100" y="18514"/>
                </a:lnTo>
                <a:close/>
              </a:path>
              <a:path w="21600" h="21600" extrusionOk="0">
                <a:moveTo>
                  <a:pt x="10260" y="18514"/>
                </a:moveTo>
                <a:lnTo>
                  <a:pt x="10260" y="20057"/>
                </a:lnTo>
                <a:lnTo>
                  <a:pt x="12419" y="20057"/>
                </a:lnTo>
                <a:lnTo>
                  <a:pt x="12419" y="18514"/>
                </a:lnTo>
                <a:lnTo>
                  <a:pt x="10260" y="18514"/>
                </a:lnTo>
                <a:close/>
              </a:path>
              <a:path w="21600" h="21600" extrusionOk="0">
                <a:moveTo>
                  <a:pt x="12419" y="18514"/>
                </a:moveTo>
                <a:lnTo>
                  <a:pt x="12419" y="20057"/>
                </a:lnTo>
                <a:lnTo>
                  <a:pt x="14580" y="20057"/>
                </a:lnTo>
                <a:lnTo>
                  <a:pt x="14580" y="18514"/>
                </a:lnTo>
                <a:lnTo>
                  <a:pt x="12419" y="18514"/>
                </a:lnTo>
                <a:close/>
              </a:path>
              <a:path w="21600" h="21600" extrusionOk="0">
                <a:moveTo>
                  <a:pt x="14580" y="18514"/>
                </a:moveTo>
                <a:lnTo>
                  <a:pt x="14580" y="20057"/>
                </a:lnTo>
                <a:lnTo>
                  <a:pt x="16740" y="20057"/>
                </a:lnTo>
                <a:lnTo>
                  <a:pt x="16740" y="18514"/>
                </a:lnTo>
                <a:lnTo>
                  <a:pt x="14580" y="18514"/>
                </a:lnTo>
                <a:close/>
              </a:path>
              <a:path w="21600" h="21600" extrusionOk="0">
                <a:moveTo>
                  <a:pt x="16740" y="18514"/>
                </a:moveTo>
                <a:lnTo>
                  <a:pt x="16740" y="20057"/>
                </a:lnTo>
                <a:lnTo>
                  <a:pt x="18900" y="20057"/>
                </a:lnTo>
                <a:lnTo>
                  <a:pt x="18900" y="18514"/>
                </a:lnTo>
                <a:lnTo>
                  <a:pt x="16740" y="18514"/>
                </a:lnTo>
                <a:close/>
              </a:path>
              <a:path w="21600" h="21600" extrusionOk="0">
                <a:moveTo>
                  <a:pt x="18900" y="18514"/>
                </a:moveTo>
                <a:lnTo>
                  <a:pt x="18900" y="20057"/>
                </a:lnTo>
                <a:lnTo>
                  <a:pt x="21060" y="20057"/>
                </a:lnTo>
                <a:lnTo>
                  <a:pt x="21060" y="18514"/>
                </a:lnTo>
                <a:lnTo>
                  <a:pt x="18900" y="18514"/>
                </a:lnTo>
                <a:close/>
              </a:path>
              <a:path w="21600" h="21600" extrusionOk="0">
                <a:moveTo>
                  <a:pt x="540" y="20057"/>
                </a:moveTo>
                <a:lnTo>
                  <a:pt x="540" y="21600"/>
                </a:lnTo>
                <a:lnTo>
                  <a:pt x="2700" y="21600"/>
                </a:lnTo>
                <a:lnTo>
                  <a:pt x="2700" y="20057"/>
                </a:lnTo>
                <a:lnTo>
                  <a:pt x="540" y="20057"/>
                </a:lnTo>
                <a:close/>
              </a:path>
              <a:path w="21600" h="21600" extrusionOk="0">
                <a:moveTo>
                  <a:pt x="2700" y="20057"/>
                </a:moveTo>
                <a:lnTo>
                  <a:pt x="2700" y="21600"/>
                </a:lnTo>
                <a:lnTo>
                  <a:pt x="4860" y="21600"/>
                </a:lnTo>
                <a:lnTo>
                  <a:pt x="4860" y="20057"/>
                </a:lnTo>
                <a:lnTo>
                  <a:pt x="2700" y="20057"/>
                </a:lnTo>
                <a:close/>
              </a:path>
              <a:path w="21600" h="21600" extrusionOk="0">
                <a:moveTo>
                  <a:pt x="4860" y="20057"/>
                </a:moveTo>
                <a:lnTo>
                  <a:pt x="4860" y="21600"/>
                </a:lnTo>
                <a:lnTo>
                  <a:pt x="7020" y="21600"/>
                </a:lnTo>
                <a:lnTo>
                  <a:pt x="7020" y="20057"/>
                </a:lnTo>
                <a:lnTo>
                  <a:pt x="4860" y="20057"/>
                </a:lnTo>
                <a:close/>
              </a:path>
              <a:path w="21600" h="21600" extrusionOk="0">
                <a:moveTo>
                  <a:pt x="7020" y="20057"/>
                </a:moveTo>
                <a:lnTo>
                  <a:pt x="7020" y="21600"/>
                </a:lnTo>
                <a:lnTo>
                  <a:pt x="9180" y="21600"/>
                </a:lnTo>
                <a:lnTo>
                  <a:pt x="9180" y="20057"/>
                </a:lnTo>
                <a:lnTo>
                  <a:pt x="7020" y="20057"/>
                </a:lnTo>
                <a:close/>
              </a:path>
              <a:path w="21600" h="21600" extrusionOk="0">
                <a:moveTo>
                  <a:pt x="9180" y="20057"/>
                </a:moveTo>
                <a:lnTo>
                  <a:pt x="9180" y="21600"/>
                </a:lnTo>
                <a:lnTo>
                  <a:pt x="11340" y="21600"/>
                </a:lnTo>
                <a:lnTo>
                  <a:pt x="11340" y="20057"/>
                </a:lnTo>
                <a:lnTo>
                  <a:pt x="9180" y="20057"/>
                </a:lnTo>
                <a:close/>
              </a:path>
              <a:path w="21600" h="21600" extrusionOk="0">
                <a:moveTo>
                  <a:pt x="11340" y="20057"/>
                </a:moveTo>
                <a:lnTo>
                  <a:pt x="11340" y="21600"/>
                </a:lnTo>
                <a:lnTo>
                  <a:pt x="13500" y="21600"/>
                </a:lnTo>
                <a:lnTo>
                  <a:pt x="13500" y="20057"/>
                </a:lnTo>
                <a:lnTo>
                  <a:pt x="11340" y="20057"/>
                </a:lnTo>
                <a:close/>
              </a:path>
              <a:path w="21600" h="21600" extrusionOk="0">
                <a:moveTo>
                  <a:pt x="13500" y="20057"/>
                </a:moveTo>
                <a:lnTo>
                  <a:pt x="13500" y="21600"/>
                </a:lnTo>
                <a:lnTo>
                  <a:pt x="15660" y="21600"/>
                </a:lnTo>
                <a:lnTo>
                  <a:pt x="15660" y="20057"/>
                </a:lnTo>
                <a:lnTo>
                  <a:pt x="13500" y="20057"/>
                </a:lnTo>
                <a:close/>
              </a:path>
              <a:path w="21600" h="21600" extrusionOk="0">
                <a:moveTo>
                  <a:pt x="15660" y="20057"/>
                </a:moveTo>
                <a:lnTo>
                  <a:pt x="15660" y="21600"/>
                </a:lnTo>
                <a:lnTo>
                  <a:pt x="17820" y="21600"/>
                </a:lnTo>
                <a:lnTo>
                  <a:pt x="17820" y="20057"/>
                </a:lnTo>
                <a:lnTo>
                  <a:pt x="15660" y="20057"/>
                </a:lnTo>
                <a:close/>
              </a:path>
              <a:path w="21600" h="21600" extrusionOk="0">
                <a:moveTo>
                  <a:pt x="17820" y="20057"/>
                </a:moveTo>
                <a:lnTo>
                  <a:pt x="17820" y="21600"/>
                </a:lnTo>
                <a:lnTo>
                  <a:pt x="19980" y="21600"/>
                </a:lnTo>
                <a:lnTo>
                  <a:pt x="19980" y="20057"/>
                </a:lnTo>
                <a:lnTo>
                  <a:pt x="17820" y="20057"/>
                </a:lnTo>
                <a:close/>
              </a:path>
              <a:path w="21600" h="21600" extrusionOk="0">
                <a:moveTo>
                  <a:pt x="19980" y="4628"/>
                </a:moveTo>
                <a:lnTo>
                  <a:pt x="21060" y="4628"/>
                </a:lnTo>
                <a:lnTo>
                  <a:pt x="21060" y="6171"/>
                </a:lnTo>
                <a:lnTo>
                  <a:pt x="19980" y="6171"/>
                </a:lnTo>
                <a:lnTo>
                  <a:pt x="19980" y="4628"/>
                </a:lnTo>
                <a:close/>
              </a:path>
            </a:pathLst>
          </a:cu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SD/MI, SMP/MTs, SMA/MA</a:t>
            </a:r>
            <a:endParaRPr lang="en-US" sz="18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irewall"/>
          <p:cNvSpPr>
            <a:spLocks noEditPoints="1" noChangeArrowheads="1"/>
          </p:cNvSpPr>
          <p:nvPr/>
        </p:nvSpPr>
        <p:spPr bwMode="auto">
          <a:xfrm>
            <a:off x="457200" y="4267200"/>
            <a:ext cx="1809750" cy="9048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060 w 21600"/>
              <a:gd name="T7" fmla="*/ 10800 h 21600"/>
              <a:gd name="T8" fmla="*/ 21060 w 21600"/>
              <a:gd name="T9" fmla="*/ 21600 h 21600"/>
              <a:gd name="T10" fmla="*/ 10800 w 21600"/>
              <a:gd name="T11" fmla="*/ 21600 h 21600"/>
              <a:gd name="T12" fmla="*/ 540 w 21600"/>
              <a:gd name="T13" fmla="*/ 21600 h 21600"/>
              <a:gd name="T14" fmla="*/ 540 w 21600"/>
              <a:gd name="T15" fmla="*/ 10800 h 21600"/>
              <a:gd name="T16" fmla="*/ 761 w 21600"/>
              <a:gd name="T17" fmla="*/ 22454 h 21600"/>
              <a:gd name="T18" fmla="*/ 21069 w 21600"/>
              <a:gd name="T19" fmla="*/ 32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540" y="4628"/>
                </a:moveTo>
                <a:lnTo>
                  <a:pt x="0" y="4628"/>
                </a:lnTo>
                <a:lnTo>
                  <a:pt x="0" y="0"/>
                </a:lnTo>
                <a:lnTo>
                  <a:pt x="21600" y="0"/>
                </a:lnTo>
                <a:lnTo>
                  <a:pt x="21600" y="4628"/>
                </a:lnTo>
                <a:lnTo>
                  <a:pt x="21060" y="4628"/>
                </a:lnTo>
                <a:lnTo>
                  <a:pt x="21060" y="21600"/>
                </a:lnTo>
                <a:lnTo>
                  <a:pt x="540" y="21600"/>
                </a:lnTo>
                <a:lnTo>
                  <a:pt x="540" y="4628"/>
                </a:lnTo>
                <a:close/>
              </a:path>
              <a:path w="21600" h="21600" extrusionOk="0">
                <a:moveTo>
                  <a:pt x="540" y="4628"/>
                </a:moveTo>
                <a:lnTo>
                  <a:pt x="540" y="6171"/>
                </a:lnTo>
                <a:lnTo>
                  <a:pt x="2700" y="6171"/>
                </a:lnTo>
                <a:lnTo>
                  <a:pt x="2700" y="4628"/>
                </a:lnTo>
                <a:lnTo>
                  <a:pt x="540" y="4628"/>
                </a:lnTo>
                <a:close/>
              </a:path>
              <a:path w="21600" h="21600" extrusionOk="0">
                <a:moveTo>
                  <a:pt x="2700" y="4628"/>
                </a:moveTo>
                <a:lnTo>
                  <a:pt x="2700" y="6171"/>
                </a:lnTo>
                <a:lnTo>
                  <a:pt x="4860" y="6171"/>
                </a:lnTo>
                <a:lnTo>
                  <a:pt x="4860" y="4628"/>
                </a:lnTo>
                <a:lnTo>
                  <a:pt x="2700" y="4628"/>
                </a:lnTo>
                <a:close/>
              </a:path>
              <a:path w="21600" h="21600" extrusionOk="0">
                <a:moveTo>
                  <a:pt x="4860" y="4628"/>
                </a:moveTo>
                <a:lnTo>
                  <a:pt x="4860" y="6171"/>
                </a:lnTo>
                <a:lnTo>
                  <a:pt x="7020" y="6171"/>
                </a:lnTo>
                <a:lnTo>
                  <a:pt x="7020" y="4628"/>
                </a:lnTo>
                <a:lnTo>
                  <a:pt x="4860" y="4628"/>
                </a:lnTo>
                <a:close/>
              </a:path>
              <a:path w="21600" h="21600" extrusionOk="0">
                <a:moveTo>
                  <a:pt x="7020" y="4628"/>
                </a:moveTo>
                <a:lnTo>
                  <a:pt x="7020" y="6171"/>
                </a:lnTo>
                <a:lnTo>
                  <a:pt x="9180" y="6171"/>
                </a:lnTo>
                <a:lnTo>
                  <a:pt x="9180" y="4628"/>
                </a:lnTo>
                <a:lnTo>
                  <a:pt x="7020" y="4628"/>
                </a:lnTo>
                <a:close/>
              </a:path>
              <a:path w="21600" h="21600" extrusionOk="0">
                <a:moveTo>
                  <a:pt x="9180" y="4628"/>
                </a:moveTo>
                <a:lnTo>
                  <a:pt x="9180" y="6171"/>
                </a:lnTo>
                <a:lnTo>
                  <a:pt x="11340" y="6171"/>
                </a:lnTo>
                <a:lnTo>
                  <a:pt x="11340" y="4628"/>
                </a:lnTo>
                <a:lnTo>
                  <a:pt x="9180" y="4628"/>
                </a:lnTo>
                <a:close/>
              </a:path>
              <a:path w="21600" h="21600" extrusionOk="0">
                <a:moveTo>
                  <a:pt x="11340" y="4628"/>
                </a:moveTo>
                <a:lnTo>
                  <a:pt x="11340" y="6171"/>
                </a:lnTo>
                <a:lnTo>
                  <a:pt x="13500" y="6171"/>
                </a:lnTo>
                <a:lnTo>
                  <a:pt x="13500" y="4628"/>
                </a:lnTo>
                <a:lnTo>
                  <a:pt x="11340" y="4628"/>
                </a:lnTo>
                <a:close/>
              </a:path>
              <a:path w="21600" h="21600" extrusionOk="0">
                <a:moveTo>
                  <a:pt x="13500" y="4628"/>
                </a:moveTo>
                <a:lnTo>
                  <a:pt x="13500" y="6171"/>
                </a:lnTo>
                <a:lnTo>
                  <a:pt x="15660" y="6171"/>
                </a:lnTo>
                <a:lnTo>
                  <a:pt x="15660" y="4628"/>
                </a:lnTo>
                <a:lnTo>
                  <a:pt x="13500" y="4628"/>
                </a:lnTo>
                <a:close/>
              </a:path>
              <a:path w="21600" h="21600" extrusionOk="0">
                <a:moveTo>
                  <a:pt x="15660" y="4628"/>
                </a:moveTo>
                <a:lnTo>
                  <a:pt x="15660" y="6171"/>
                </a:lnTo>
                <a:lnTo>
                  <a:pt x="17820" y="6171"/>
                </a:lnTo>
                <a:lnTo>
                  <a:pt x="17820" y="4628"/>
                </a:lnTo>
                <a:lnTo>
                  <a:pt x="15660" y="4628"/>
                </a:lnTo>
                <a:close/>
              </a:path>
              <a:path w="21600" h="21600" extrusionOk="0">
                <a:moveTo>
                  <a:pt x="17820" y="4628"/>
                </a:moveTo>
                <a:lnTo>
                  <a:pt x="17820" y="6171"/>
                </a:lnTo>
                <a:lnTo>
                  <a:pt x="19980" y="6171"/>
                </a:lnTo>
                <a:lnTo>
                  <a:pt x="19980" y="4628"/>
                </a:lnTo>
                <a:lnTo>
                  <a:pt x="17820" y="4628"/>
                </a:lnTo>
                <a:close/>
              </a:path>
              <a:path w="21600" h="21600" extrusionOk="0">
                <a:moveTo>
                  <a:pt x="1620" y="6171"/>
                </a:moveTo>
                <a:lnTo>
                  <a:pt x="1620" y="7714"/>
                </a:lnTo>
                <a:lnTo>
                  <a:pt x="3779" y="7714"/>
                </a:lnTo>
                <a:lnTo>
                  <a:pt x="3779" y="6171"/>
                </a:lnTo>
                <a:lnTo>
                  <a:pt x="1620" y="6171"/>
                </a:lnTo>
                <a:close/>
              </a:path>
              <a:path w="21600" h="21600" extrusionOk="0">
                <a:moveTo>
                  <a:pt x="3779" y="6171"/>
                </a:moveTo>
                <a:lnTo>
                  <a:pt x="3779" y="7714"/>
                </a:lnTo>
                <a:lnTo>
                  <a:pt x="5940" y="7714"/>
                </a:lnTo>
                <a:lnTo>
                  <a:pt x="5940" y="6171"/>
                </a:lnTo>
                <a:lnTo>
                  <a:pt x="3779" y="6171"/>
                </a:lnTo>
                <a:close/>
              </a:path>
              <a:path w="21600" h="21600" extrusionOk="0">
                <a:moveTo>
                  <a:pt x="5940" y="6171"/>
                </a:moveTo>
                <a:lnTo>
                  <a:pt x="5940" y="7714"/>
                </a:lnTo>
                <a:lnTo>
                  <a:pt x="8100" y="7714"/>
                </a:lnTo>
                <a:lnTo>
                  <a:pt x="8100" y="6171"/>
                </a:lnTo>
                <a:lnTo>
                  <a:pt x="5940" y="6171"/>
                </a:lnTo>
                <a:close/>
              </a:path>
              <a:path w="21600" h="21600" extrusionOk="0">
                <a:moveTo>
                  <a:pt x="8100" y="6171"/>
                </a:moveTo>
                <a:lnTo>
                  <a:pt x="8100" y="7714"/>
                </a:lnTo>
                <a:lnTo>
                  <a:pt x="10260" y="7714"/>
                </a:lnTo>
                <a:lnTo>
                  <a:pt x="10260" y="6171"/>
                </a:lnTo>
                <a:lnTo>
                  <a:pt x="8100" y="6171"/>
                </a:lnTo>
                <a:close/>
              </a:path>
              <a:path w="21600" h="21600" extrusionOk="0">
                <a:moveTo>
                  <a:pt x="10260" y="6171"/>
                </a:moveTo>
                <a:lnTo>
                  <a:pt x="10260" y="7714"/>
                </a:lnTo>
                <a:lnTo>
                  <a:pt x="12419" y="7714"/>
                </a:lnTo>
                <a:lnTo>
                  <a:pt x="12419" y="6171"/>
                </a:lnTo>
                <a:lnTo>
                  <a:pt x="10260" y="6171"/>
                </a:lnTo>
                <a:close/>
              </a:path>
              <a:path w="21600" h="21600" extrusionOk="0">
                <a:moveTo>
                  <a:pt x="12419" y="6171"/>
                </a:moveTo>
                <a:lnTo>
                  <a:pt x="12419" y="7714"/>
                </a:lnTo>
                <a:lnTo>
                  <a:pt x="14580" y="7714"/>
                </a:lnTo>
                <a:lnTo>
                  <a:pt x="14580" y="6171"/>
                </a:lnTo>
                <a:lnTo>
                  <a:pt x="12419" y="6171"/>
                </a:lnTo>
                <a:close/>
              </a:path>
              <a:path w="21600" h="21600" extrusionOk="0">
                <a:moveTo>
                  <a:pt x="14580" y="6171"/>
                </a:moveTo>
                <a:lnTo>
                  <a:pt x="14580" y="7714"/>
                </a:lnTo>
                <a:lnTo>
                  <a:pt x="16740" y="7714"/>
                </a:lnTo>
                <a:lnTo>
                  <a:pt x="16740" y="6171"/>
                </a:lnTo>
                <a:lnTo>
                  <a:pt x="14580" y="6171"/>
                </a:lnTo>
                <a:close/>
              </a:path>
              <a:path w="21600" h="21600" extrusionOk="0">
                <a:moveTo>
                  <a:pt x="16740" y="6171"/>
                </a:moveTo>
                <a:lnTo>
                  <a:pt x="16740" y="7714"/>
                </a:lnTo>
                <a:lnTo>
                  <a:pt x="18900" y="7714"/>
                </a:lnTo>
                <a:lnTo>
                  <a:pt x="18900" y="6171"/>
                </a:lnTo>
                <a:lnTo>
                  <a:pt x="16740" y="6171"/>
                </a:lnTo>
                <a:close/>
              </a:path>
              <a:path w="21600" h="21600" extrusionOk="0">
                <a:moveTo>
                  <a:pt x="18900" y="6171"/>
                </a:moveTo>
                <a:lnTo>
                  <a:pt x="18900" y="7714"/>
                </a:lnTo>
                <a:lnTo>
                  <a:pt x="21060" y="7714"/>
                </a:lnTo>
                <a:lnTo>
                  <a:pt x="21060" y="6171"/>
                </a:lnTo>
                <a:lnTo>
                  <a:pt x="18900" y="6171"/>
                </a:lnTo>
                <a:close/>
              </a:path>
              <a:path w="21600" h="21600" extrusionOk="0">
                <a:moveTo>
                  <a:pt x="540" y="7714"/>
                </a:moveTo>
                <a:lnTo>
                  <a:pt x="540" y="9257"/>
                </a:lnTo>
                <a:lnTo>
                  <a:pt x="2700" y="9257"/>
                </a:lnTo>
                <a:lnTo>
                  <a:pt x="2700" y="7714"/>
                </a:lnTo>
                <a:lnTo>
                  <a:pt x="540" y="7714"/>
                </a:lnTo>
                <a:close/>
              </a:path>
              <a:path w="21600" h="21600" extrusionOk="0">
                <a:moveTo>
                  <a:pt x="2700" y="7714"/>
                </a:moveTo>
                <a:lnTo>
                  <a:pt x="2700" y="9257"/>
                </a:lnTo>
                <a:lnTo>
                  <a:pt x="4860" y="9257"/>
                </a:lnTo>
                <a:lnTo>
                  <a:pt x="4860" y="7714"/>
                </a:lnTo>
                <a:lnTo>
                  <a:pt x="2700" y="7714"/>
                </a:lnTo>
                <a:close/>
              </a:path>
              <a:path w="21600" h="21600" extrusionOk="0">
                <a:moveTo>
                  <a:pt x="4860" y="7714"/>
                </a:moveTo>
                <a:lnTo>
                  <a:pt x="4860" y="9257"/>
                </a:lnTo>
                <a:lnTo>
                  <a:pt x="7020" y="9257"/>
                </a:lnTo>
                <a:lnTo>
                  <a:pt x="7020" y="7714"/>
                </a:lnTo>
                <a:lnTo>
                  <a:pt x="4860" y="7714"/>
                </a:lnTo>
                <a:close/>
              </a:path>
              <a:path w="21600" h="21600" extrusionOk="0">
                <a:moveTo>
                  <a:pt x="7020" y="7714"/>
                </a:moveTo>
                <a:lnTo>
                  <a:pt x="7020" y="9257"/>
                </a:lnTo>
                <a:lnTo>
                  <a:pt x="9180" y="9257"/>
                </a:lnTo>
                <a:lnTo>
                  <a:pt x="9180" y="7714"/>
                </a:lnTo>
                <a:lnTo>
                  <a:pt x="7020" y="7714"/>
                </a:lnTo>
                <a:close/>
              </a:path>
              <a:path w="21600" h="21600" extrusionOk="0">
                <a:moveTo>
                  <a:pt x="9180" y="7714"/>
                </a:moveTo>
                <a:lnTo>
                  <a:pt x="9180" y="9257"/>
                </a:lnTo>
                <a:lnTo>
                  <a:pt x="11340" y="9257"/>
                </a:lnTo>
                <a:lnTo>
                  <a:pt x="11340" y="7714"/>
                </a:lnTo>
                <a:lnTo>
                  <a:pt x="9180" y="7714"/>
                </a:lnTo>
                <a:close/>
              </a:path>
              <a:path w="21600" h="21600" extrusionOk="0">
                <a:moveTo>
                  <a:pt x="11340" y="7714"/>
                </a:moveTo>
                <a:lnTo>
                  <a:pt x="11340" y="9257"/>
                </a:lnTo>
                <a:lnTo>
                  <a:pt x="13500" y="9257"/>
                </a:lnTo>
                <a:lnTo>
                  <a:pt x="13500" y="7714"/>
                </a:lnTo>
                <a:lnTo>
                  <a:pt x="11340" y="7714"/>
                </a:lnTo>
                <a:close/>
              </a:path>
              <a:path w="21600" h="21600" extrusionOk="0">
                <a:moveTo>
                  <a:pt x="13500" y="7714"/>
                </a:moveTo>
                <a:lnTo>
                  <a:pt x="13500" y="9257"/>
                </a:lnTo>
                <a:lnTo>
                  <a:pt x="15660" y="9257"/>
                </a:lnTo>
                <a:lnTo>
                  <a:pt x="15660" y="7714"/>
                </a:lnTo>
                <a:lnTo>
                  <a:pt x="13500" y="7714"/>
                </a:lnTo>
                <a:close/>
              </a:path>
              <a:path w="21600" h="21600" extrusionOk="0">
                <a:moveTo>
                  <a:pt x="15660" y="7714"/>
                </a:moveTo>
                <a:lnTo>
                  <a:pt x="15660" y="9257"/>
                </a:lnTo>
                <a:lnTo>
                  <a:pt x="17820" y="9257"/>
                </a:lnTo>
                <a:lnTo>
                  <a:pt x="17820" y="7714"/>
                </a:lnTo>
                <a:lnTo>
                  <a:pt x="15660" y="7714"/>
                </a:lnTo>
                <a:close/>
              </a:path>
              <a:path w="21600" h="21600" extrusionOk="0">
                <a:moveTo>
                  <a:pt x="17820" y="7714"/>
                </a:moveTo>
                <a:lnTo>
                  <a:pt x="17820" y="9257"/>
                </a:lnTo>
                <a:lnTo>
                  <a:pt x="19980" y="9257"/>
                </a:lnTo>
                <a:lnTo>
                  <a:pt x="19980" y="7714"/>
                </a:lnTo>
                <a:lnTo>
                  <a:pt x="17820" y="7714"/>
                </a:lnTo>
                <a:close/>
              </a:path>
              <a:path w="21600" h="21600" extrusionOk="0">
                <a:moveTo>
                  <a:pt x="1620" y="9257"/>
                </a:moveTo>
                <a:lnTo>
                  <a:pt x="1620" y="10800"/>
                </a:lnTo>
                <a:lnTo>
                  <a:pt x="3779" y="10800"/>
                </a:lnTo>
                <a:lnTo>
                  <a:pt x="3779" y="9257"/>
                </a:lnTo>
                <a:lnTo>
                  <a:pt x="1620" y="9257"/>
                </a:lnTo>
                <a:close/>
              </a:path>
              <a:path w="21600" h="21600" extrusionOk="0">
                <a:moveTo>
                  <a:pt x="3779" y="9257"/>
                </a:moveTo>
                <a:lnTo>
                  <a:pt x="3779" y="10800"/>
                </a:lnTo>
                <a:lnTo>
                  <a:pt x="5940" y="10800"/>
                </a:lnTo>
                <a:lnTo>
                  <a:pt x="5940" y="9257"/>
                </a:lnTo>
                <a:lnTo>
                  <a:pt x="3779" y="9257"/>
                </a:lnTo>
                <a:close/>
              </a:path>
              <a:path w="21600" h="21600" extrusionOk="0">
                <a:moveTo>
                  <a:pt x="5940" y="9257"/>
                </a:moveTo>
                <a:lnTo>
                  <a:pt x="5940" y="10800"/>
                </a:lnTo>
                <a:lnTo>
                  <a:pt x="8100" y="10800"/>
                </a:lnTo>
                <a:lnTo>
                  <a:pt x="8100" y="9257"/>
                </a:lnTo>
                <a:lnTo>
                  <a:pt x="5940" y="9257"/>
                </a:lnTo>
                <a:close/>
              </a:path>
              <a:path w="21600" h="21600" extrusionOk="0">
                <a:moveTo>
                  <a:pt x="8100" y="9257"/>
                </a:moveTo>
                <a:lnTo>
                  <a:pt x="8100" y="10800"/>
                </a:lnTo>
                <a:lnTo>
                  <a:pt x="10260" y="10800"/>
                </a:lnTo>
                <a:lnTo>
                  <a:pt x="10260" y="9257"/>
                </a:lnTo>
                <a:lnTo>
                  <a:pt x="8100" y="9257"/>
                </a:lnTo>
                <a:close/>
              </a:path>
              <a:path w="21600" h="21600" extrusionOk="0">
                <a:moveTo>
                  <a:pt x="10260" y="9257"/>
                </a:moveTo>
                <a:lnTo>
                  <a:pt x="10260" y="10800"/>
                </a:lnTo>
                <a:lnTo>
                  <a:pt x="12419" y="10800"/>
                </a:lnTo>
                <a:lnTo>
                  <a:pt x="12419" y="9257"/>
                </a:lnTo>
                <a:lnTo>
                  <a:pt x="10260" y="9257"/>
                </a:lnTo>
                <a:close/>
              </a:path>
              <a:path w="21600" h="21600" extrusionOk="0">
                <a:moveTo>
                  <a:pt x="12419" y="9257"/>
                </a:moveTo>
                <a:lnTo>
                  <a:pt x="12419" y="10800"/>
                </a:lnTo>
                <a:lnTo>
                  <a:pt x="14580" y="10800"/>
                </a:lnTo>
                <a:lnTo>
                  <a:pt x="14580" y="9257"/>
                </a:lnTo>
                <a:lnTo>
                  <a:pt x="12419" y="9257"/>
                </a:lnTo>
                <a:close/>
              </a:path>
              <a:path w="21600" h="21600" extrusionOk="0">
                <a:moveTo>
                  <a:pt x="14580" y="9257"/>
                </a:moveTo>
                <a:lnTo>
                  <a:pt x="14580" y="10800"/>
                </a:lnTo>
                <a:lnTo>
                  <a:pt x="16740" y="10800"/>
                </a:lnTo>
                <a:lnTo>
                  <a:pt x="16740" y="9257"/>
                </a:lnTo>
                <a:lnTo>
                  <a:pt x="14580" y="9257"/>
                </a:lnTo>
                <a:close/>
              </a:path>
              <a:path w="21600" h="21600" extrusionOk="0">
                <a:moveTo>
                  <a:pt x="16740" y="9257"/>
                </a:moveTo>
                <a:lnTo>
                  <a:pt x="16740" y="10800"/>
                </a:lnTo>
                <a:lnTo>
                  <a:pt x="18900" y="10800"/>
                </a:lnTo>
                <a:lnTo>
                  <a:pt x="18900" y="9257"/>
                </a:lnTo>
                <a:lnTo>
                  <a:pt x="16740" y="9257"/>
                </a:lnTo>
                <a:close/>
              </a:path>
              <a:path w="21600" h="21600" extrusionOk="0">
                <a:moveTo>
                  <a:pt x="18900" y="9257"/>
                </a:moveTo>
                <a:lnTo>
                  <a:pt x="18900" y="10800"/>
                </a:lnTo>
                <a:lnTo>
                  <a:pt x="21060" y="10800"/>
                </a:lnTo>
                <a:lnTo>
                  <a:pt x="21060" y="9257"/>
                </a:lnTo>
                <a:lnTo>
                  <a:pt x="18900" y="9257"/>
                </a:lnTo>
                <a:close/>
              </a:path>
              <a:path w="21600" h="21600" extrusionOk="0">
                <a:moveTo>
                  <a:pt x="540" y="10800"/>
                </a:moveTo>
                <a:lnTo>
                  <a:pt x="540" y="12342"/>
                </a:lnTo>
                <a:lnTo>
                  <a:pt x="2700" y="12342"/>
                </a:lnTo>
                <a:lnTo>
                  <a:pt x="2700" y="10800"/>
                </a:lnTo>
                <a:lnTo>
                  <a:pt x="540" y="10800"/>
                </a:lnTo>
                <a:close/>
              </a:path>
              <a:path w="21600" h="21600" extrusionOk="0">
                <a:moveTo>
                  <a:pt x="2700" y="10800"/>
                </a:moveTo>
                <a:lnTo>
                  <a:pt x="2700" y="12342"/>
                </a:lnTo>
                <a:lnTo>
                  <a:pt x="4860" y="12342"/>
                </a:lnTo>
                <a:lnTo>
                  <a:pt x="4860" y="10800"/>
                </a:lnTo>
                <a:lnTo>
                  <a:pt x="2700" y="10800"/>
                </a:lnTo>
                <a:close/>
              </a:path>
              <a:path w="21600" h="21600" extrusionOk="0">
                <a:moveTo>
                  <a:pt x="4860" y="10800"/>
                </a:moveTo>
                <a:lnTo>
                  <a:pt x="4860" y="12342"/>
                </a:lnTo>
                <a:lnTo>
                  <a:pt x="7020" y="12342"/>
                </a:lnTo>
                <a:lnTo>
                  <a:pt x="7020" y="10800"/>
                </a:lnTo>
                <a:lnTo>
                  <a:pt x="4860" y="10800"/>
                </a:lnTo>
                <a:close/>
              </a:path>
              <a:path w="21600" h="21600" extrusionOk="0">
                <a:moveTo>
                  <a:pt x="7020" y="10800"/>
                </a:moveTo>
                <a:lnTo>
                  <a:pt x="7020" y="12342"/>
                </a:lnTo>
                <a:lnTo>
                  <a:pt x="9180" y="12342"/>
                </a:lnTo>
                <a:lnTo>
                  <a:pt x="9180" y="10800"/>
                </a:lnTo>
                <a:lnTo>
                  <a:pt x="7020" y="10800"/>
                </a:lnTo>
                <a:close/>
              </a:path>
              <a:path w="21600" h="21600" extrusionOk="0">
                <a:moveTo>
                  <a:pt x="9180" y="10800"/>
                </a:moveTo>
                <a:lnTo>
                  <a:pt x="9180" y="12342"/>
                </a:lnTo>
                <a:lnTo>
                  <a:pt x="11340" y="12342"/>
                </a:lnTo>
                <a:lnTo>
                  <a:pt x="11340" y="10800"/>
                </a:lnTo>
                <a:lnTo>
                  <a:pt x="9180" y="10800"/>
                </a:lnTo>
                <a:close/>
              </a:path>
              <a:path w="21600" h="21600" extrusionOk="0">
                <a:moveTo>
                  <a:pt x="11340" y="10800"/>
                </a:moveTo>
                <a:lnTo>
                  <a:pt x="11340" y="12342"/>
                </a:lnTo>
                <a:lnTo>
                  <a:pt x="13500" y="12342"/>
                </a:lnTo>
                <a:lnTo>
                  <a:pt x="13500" y="10800"/>
                </a:lnTo>
                <a:lnTo>
                  <a:pt x="11340" y="10800"/>
                </a:lnTo>
                <a:close/>
              </a:path>
              <a:path w="21600" h="21600" extrusionOk="0">
                <a:moveTo>
                  <a:pt x="13500" y="10800"/>
                </a:moveTo>
                <a:lnTo>
                  <a:pt x="13500" y="12342"/>
                </a:lnTo>
                <a:lnTo>
                  <a:pt x="15660" y="12342"/>
                </a:lnTo>
                <a:lnTo>
                  <a:pt x="15660" y="10800"/>
                </a:lnTo>
                <a:lnTo>
                  <a:pt x="13500" y="10800"/>
                </a:lnTo>
                <a:close/>
              </a:path>
              <a:path w="21600" h="21600" extrusionOk="0">
                <a:moveTo>
                  <a:pt x="15660" y="10800"/>
                </a:moveTo>
                <a:lnTo>
                  <a:pt x="15660" y="12342"/>
                </a:lnTo>
                <a:lnTo>
                  <a:pt x="17820" y="12342"/>
                </a:lnTo>
                <a:lnTo>
                  <a:pt x="17820" y="10800"/>
                </a:lnTo>
                <a:lnTo>
                  <a:pt x="15660" y="10800"/>
                </a:lnTo>
                <a:close/>
              </a:path>
              <a:path w="21600" h="21600" extrusionOk="0">
                <a:moveTo>
                  <a:pt x="17820" y="10800"/>
                </a:moveTo>
                <a:lnTo>
                  <a:pt x="17820" y="12342"/>
                </a:lnTo>
                <a:lnTo>
                  <a:pt x="19980" y="12342"/>
                </a:lnTo>
                <a:lnTo>
                  <a:pt x="19980" y="10800"/>
                </a:lnTo>
                <a:lnTo>
                  <a:pt x="17820" y="10800"/>
                </a:lnTo>
                <a:close/>
              </a:path>
              <a:path w="21600" h="21600" extrusionOk="0">
                <a:moveTo>
                  <a:pt x="1620" y="12342"/>
                </a:moveTo>
                <a:lnTo>
                  <a:pt x="1620" y="13885"/>
                </a:lnTo>
                <a:lnTo>
                  <a:pt x="3779" y="13885"/>
                </a:lnTo>
                <a:lnTo>
                  <a:pt x="3779" y="12342"/>
                </a:lnTo>
                <a:lnTo>
                  <a:pt x="1620" y="12342"/>
                </a:lnTo>
                <a:close/>
              </a:path>
              <a:path w="21600" h="21600" extrusionOk="0">
                <a:moveTo>
                  <a:pt x="3779" y="12342"/>
                </a:moveTo>
                <a:lnTo>
                  <a:pt x="3779" y="13885"/>
                </a:lnTo>
                <a:lnTo>
                  <a:pt x="5940" y="13885"/>
                </a:lnTo>
                <a:lnTo>
                  <a:pt x="5940" y="12342"/>
                </a:lnTo>
                <a:lnTo>
                  <a:pt x="3779" y="12342"/>
                </a:lnTo>
                <a:close/>
              </a:path>
              <a:path w="21600" h="21600" extrusionOk="0">
                <a:moveTo>
                  <a:pt x="5940" y="12342"/>
                </a:moveTo>
                <a:lnTo>
                  <a:pt x="5940" y="13885"/>
                </a:lnTo>
                <a:lnTo>
                  <a:pt x="8100" y="13885"/>
                </a:lnTo>
                <a:lnTo>
                  <a:pt x="8100" y="12342"/>
                </a:lnTo>
                <a:lnTo>
                  <a:pt x="5940" y="12342"/>
                </a:lnTo>
                <a:close/>
              </a:path>
              <a:path w="21600" h="21600" extrusionOk="0">
                <a:moveTo>
                  <a:pt x="8100" y="12342"/>
                </a:moveTo>
                <a:lnTo>
                  <a:pt x="8100" y="13885"/>
                </a:lnTo>
                <a:lnTo>
                  <a:pt x="10260" y="13885"/>
                </a:lnTo>
                <a:lnTo>
                  <a:pt x="10260" y="12342"/>
                </a:lnTo>
                <a:lnTo>
                  <a:pt x="8100" y="12342"/>
                </a:lnTo>
                <a:close/>
              </a:path>
              <a:path w="21600" h="21600" extrusionOk="0">
                <a:moveTo>
                  <a:pt x="10260" y="12342"/>
                </a:moveTo>
                <a:lnTo>
                  <a:pt x="10260" y="13885"/>
                </a:lnTo>
                <a:lnTo>
                  <a:pt x="12419" y="13885"/>
                </a:lnTo>
                <a:lnTo>
                  <a:pt x="12419" y="12342"/>
                </a:lnTo>
                <a:lnTo>
                  <a:pt x="10260" y="12342"/>
                </a:lnTo>
                <a:close/>
              </a:path>
              <a:path w="21600" h="21600" extrusionOk="0">
                <a:moveTo>
                  <a:pt x="12419" y="12342"/>
                </a:moveTo>
                <a:lnTo>
                  <a:pt x="12419" y="13885"/>
                </a:lnTo>
                <a:lnTo>
                  <a:pt x="14580" y="13885"/>
                </a:lnTo>
                <a:lnTo>
                  <a:pt x="14580" y="12342"/>
                </a:lnTo>
                <a:lnTo>
                  <a:pt x="12419" y="12342"/>
                </a:lnTo>
                <a:close/>
              </a:path>
              <a:path w="21600" h="21600" extrusionOk="0">
                <a:moveTo>
                  <a:pt x="14580" y="12342"/>
                </a:moveTo>
                <a:lnTo>
                  <a:pt x="14580" y="13885"/>
                </a:lnTo>
                <a:lnTo>
                  <a:pt x="16740" y="13885"/>
                </a:lnTo>
                <a:lnTo>
                  <a:pt x="16740" y="12342"/>
                </a:lnTo>
                <a:lnTo>
                  <a:pt x="14580" y="12342"/>
                </a:lnTo>
                <a:close/>
              </a:path>
              <a:path w="21600" h="21600" extrusionOk="0">
                <a:moveTo>
                  <a:pt x="16740" y="12342"/>
                </a:moveTo>
                <a:lnTo>
                  <a:pt x="16740" y="13885"/>
                </a:lnTo>
                <a:lnTo>
                  <a:pt x="18900" y="13885"/>
                </a:lnTo>
                <a:lnTo>
                  <a:pt x="18900" y="12342"/>
                </a:lnTo>
                <a:lnTo>
                  <a:pt x="16740" y="12342"/>
                </a:lnTo>
                <a:close/>
              </a:path>
              <a:path w="21600" h="21600" extrusionOk="0">
                <a:moveTo>
                  <a:pt x="18900" y="12342"/>
                </a:moveTo>
                <a:lnTo>
                  <a:pt x="18900" y="13885"/>
                </a:lnTo>
                <a:lnTo>
                  <a:pt x="21060" y="13885"/>
                </a:lnTo>
                <a:lnTo>
                  <a:pt x="21060" y="12342"/>
                </a:lnTo>
                <a:lnTo>
                  <a:pt x="18900" y="12342"/>
                </a:lnTo>
                <a:close/>
              </a:path>
              <a:path w="21600" h="21600" extrusionOk="0">
                <a:moveTo>
                  <a:pt x="540" y="13885"/>
                </a:moveTo>
                <a:lnTo>
                  <a:pt x="540" y="15428"/>
                </a:lnTo>
                <a:lnTo>
                  <a:pt x="2700" y="15428"/>
                </a:lnTo>
                <a:lnTo>
                  <a:pt x="2700" y="13885"/>
                </a:lnTo>
                <a:lnTo>
                  <a:pt x="540" y="13885"/>
                </a:lnTo>
                <a:close/>
              </a:path>
              <a:path w="21600" h="21600" extrusionOk="0">
                <a:moveTo>
                  <a:pt x="2700" y="13885"/>
                </a:moveTo>
                <a:lnTo>
                  <a:pt x="2700" y="15428"/>
                </a:lnTo>
                <a:lnTo>
                  <a:pt x="4860" y="15428"/>
                </a:lnTo>
                <a:lnTo>
                  <a:pt x="4860" y="13885"/>
                </a:lnTo>
                <a:lnTo>
                  <a:pt x="2700" y="13885"/>
                </a:lnTo>
                <a:close/>
              </a:path>
              <a:path w="21600" h="21600" extrusionOk="0">
                <a:moveTo>
                  <a:pt x="4860" y="13885"/>
                </a:moveTo>
                <a:lnTo>
                  <a:pt x="4860" y="15428"/>
                </a:lnTo>
                <a:lnTo>
                  <a:pt x="7020" y="15428"/>
                </a:lnTo>
                <a:lnTo>
                  <a:pt x="7020" y="13885"/>
                </a:lnTo>
                <a:lnTo>
                  <a:pt x="4860" y="13885"/>
                </a:lnTo>
                <a:close/>
              </a:path>
              <a:path w="21600" h="21600" extrusionOk="0">
                <a:moveTo>
                  <a:pt x="7020" y="13885"/>
                </a:moveTo>
                <a:lnTo>
                  <a:pt x="7020" y="15428"/>
                </a:lnTo>
                <a:lnTo>
                  <a:pt x="9180" y="15428"/>
                </a:lnTo>
                <a:lnTo>
                  <a:pt x="9180" y="13885"/>
                </a:lnTo>
                <a:lnTo>
                  <a:pt x="7020" y="13885"/>
                </a:lnTo>
                <a:close/>
              </a:path>
              <a:path w="21600" h="21600" extrusionOk="0">
                <a:moveTo>
                  <a:pt x="9180" y="13885"/>
                </a:moveTo>
                <a:lnTo>
                  <a:pt x="9180" y="15428"/>
                </a:lnTo>
                <a:lnTo>
                  <a:pt x="11340" y="15428"/>
                </a:lnTo>
                <a:lnTo>
                  <a:pt x="11340" y="13885"/>
                </a:lnTo>
                <a:lnTo>
                  <a:pt x="9180" y="13885"/>
                </a:lnTo>
                <a:close/>
              </a:path>
              <a:path w="21600" h="21600" extrusionOk="0">
                <a:moveTo>
                  <a:pt x="11340" y="13885"/>
                </a:moveTo>
                <a:lnTo>
                  <a:pt x="11340" y="15428"/>
                </a:lnTo>
                <a:lnTo>
                  <a:pt x="13500" y="15428"/>
                </a:lnTo>
                <a:lnTo>
                  <a:pt x="13500" y="13885"/>
                </a:lnTo>
                <a:lnTo>
                  <a:pt x="11340" y="13885"/>
                </a:lnTo>
                <a:close/>
              </a:path>
              <a:path w="21600" h="21600" extrusionOk="0">
                <a:moveTo>
                  <a:pt x="13500" y="13885"/>
                </a:moveTo>
                <a:lnTo>
                  <a:pt x="13500" y="15428"/>
                </a:lnTo>
                <a:lnTo>
                  <a:pt x="15660" y="15428"/>
                </a:lnTo>
                <a:lnTo>
                  <a:pt x="15660" y="13885"/>
                </a:lnTo>
                <a:lnTo>
                  <a:pt x="13500" y="13885"/>
                </a:lnTo>
                <a:close/>
              </a:path>
              <a:path w="21600" h="21600" extrusionOk="0">
                <a:moveTo>
                  <a:pt x="15660" y="13885"/>
                </a:moveTo>
                <a:lnTo>
                  <a:pt x="15660" y="15428"/>
                </a:lnTo>
                <a:lnTo>
                  <a:pt x="17820" y="15428"/>
                </a:lnTo>
                <a:lnTo>
                  <a:pt x="17820" y="13885"/>
                </a:lnTo>
                <a:lnTo>
                  <a:pt x="15660" y="13885"/>
                </a:lnTo>
                <a:close/>
              </a:path>
              <a:path w="21600" h="21600" extrusionOk="0">
                <a:moveTo>
                  <a:pt x="17820" y="13885"/>
                </a:moveTo>
                <a:lnTo>
                  <a:pt x="17820" y="15428"/>
                </a:lnTo>
                <a:lnTo>
                  <a:pt x="19980" y="15428"/>
                </a:lnTo>
                <a:lnTo>
                  <a:pt x="19980" y="13885"/>
                </a:lnTo>
                <a:lnTo>
                  <a:pt x="17820" y="13885"/>
                </a:lnTo>
                <a:close/>
              </a:path>
              <a:path w="21600" h="21600" extrusionOk="0">
                <a:moveTo>
                  <a:pt x="1620" y="15428"/>
                </a:moveTo>
                <a:lnTo>
                  <a:pt x="1620" y="16971"/>
                </a:lnTo>
                <a:lnTo>
                  <a:pt x="3779" y="16971"/>
                </a:lnTo>
                <a:lnTo>
                  <a:pt x="3779" y="15428"/>
                </a:lnTo>
                <a:lnTo>
                  <a:pt x="1620" y="15428"/>
                </a:lnTo>
                <a:close/>
              </a:path>
              <a:path w="21600" h="21600" extrusionOk="0">
                <a:moveTo>
                  <a:pt x="3779" y="15428"/>
                </a:moveTo>
                <a:lnTo>
                  <a:pt x="3779" y="16971"/>
                </a:lnTo>
                <a:lnTo>
                  <a:pt x="5940" y="16971"/>
                </a:lnTo>
                <a:lnTo>
                  <a:pt x="5940" y="15428"/>
                </a:lnTo>
                <a:lnTo>
                  <a:pt x="3779" y="15428"/>
                </a:lnTo>
                <a:close/>
              </a:path>
              <a:path w="21600" h="21600" extrusionOk="0">
                <a:moveTo>
                  <a:pt x="5940" y="15428"/>
                </a:moveTo>
                <a:lnTo>
                  <a:pt x="5940" y="16971"/>
                </a:lnTo>
                <a:lnTo>
                  <a:pt x="8100" y="16971"/>
                </a:lnTo>
                <a:lnTo>
                  <a:pt x="8100" y="15428"/>
                </a:lnTo>
                <a:lnTo>
                  <a:pt x="5940" y="15428"/>
                </a:lnTo>
                <a:close/>
              </a:path>
              <a:path w="21600" h="21600" extrusionOk="0">
                <a:moveTo>
                  <a:pt x="8100" y="15428"/>
                </a:moveTo>
                <a:lnTo>
                  <a:pt x="8100" y="16971"/>
                </a:lnTo>
                <a:lnTo>
                  <a:pt x="10260" y="16971"/>
                </a:lnTo>
                <a:lnTo>
                  <a:pt x="10260" y="15428"/>
                </a:lnTo>
                <a:lnTo>
                  <a:pt x="8100" y="15428"/>
                </a:lnTo>
                <a:close/>
              </a:path>
              <a:path w="21600" h="21600" extrusionOk="0">
                <a:moveTo>
                  <a:pt x="10260" y="15428"/>
                </a:moveTo>
                <a:lnTo>
                  <a:pt x="10260" y="16971"/>
                </a:lnTo>
                <a:lnTo>
                  <a:pt x="12419" y="16971"/>
                </a:lnTo>
                <a:lnTo>
                  <a:pt x="12419" y="15428"/>
                </a:lnTo>
                <a:lnTo>
                  <a:pt x="10260" y="15428"/>
                </a:lnTo>
                <a:close/>
              </a:path>
              <a:path w="21600" h="21600" extrusionOk="0">
                <a:moveTo>
                  <a:pt x="12419" y="15428"/>
                </a:moveTo>
                <a:lnTo>
                  <a:pt x="12419" y="16971"/>
                </a:lnTo>
                <a:lnTo>
                  <a:pt x="14580" y="16971"/>
                </a:lnTo>
                <a:lnTo>
                  <a:pt x="14580" y="15428"/>
                </a:lnTo>
                <a:lnTo>
                  <a:pt x="12419" y="15428"/>
                </a:lnTo>
                <a:close/>
              </a:path>
              <a:path w="21600" h="21600" extrusionOk="0">
                <a:moveTo>
                  <a:pt x="14580" y="15428"/>
                </a:moveTo>
                <a:lnTo>
                  <a:pt x="14580" y="16971"/>
                </a:lnTo>
                <a:lnTo>
                  <a:pt x="16740" y="16971"/>
                </a:lnTo>
                <a:lnTo>
                  <a:pt x="16740" y="15428"/>
                </a:lnTo>
                <a:lnTo>
                  <a:pt x="14580" y="15428"/>
                </a:lnTo>
                <a:close/>
              </a:path>
              <a:path w="21600" h="21600" extrusionOk="0">
                <a:moveTo>
                  <a:pt x="16740" y="15428"/>
                </a:moveTo>
                <a:lnTo>
                  <a:pt x="16740" y="16971"/>
                </a:lnTo>
                <a:lnTo>
                  <a:pt x="18900" y="16971"/>
                </a:lnTo>
                <a:lnTo>
                  <a:pt x="18900" y="15428"/>
                </a:lnTo>
                <a:lnTo>
                  <a:pt x="16740" y="15428"/>
                </a:lnTo>
                <a:close/>
              </a:path>
              <a:path w="21600" h="21600" extrusionOk="0">
                <a:moveTo>
                  <a:pt x="18900" y="15428"/>
                </a:moveTo>
                <a:lnTo>
                  <a:pt x="18900" y="16971"/>
                </a:lnTo>
                <a:lnTo>
                  <a:pt x="21060" y="16971"/>
                </a:lnTo>
                <a:lnTo>
                  <a:pt x="21060" y="15428"/>
                </a:lnTo>
                <a:lnTo>
                  <a:pt x="18900" y="15428"/>
                </a:lnTo>
                <a:close/>
              </a:path>
              <a:path w="21600" h="21600" extrusionOk="0">
                <a:moveTo>
                  <a:pt x="540" y="16971"/>
                </a:moveTo>
                <a:lnTo>
                  <a:pt x="540" y="18514"/>
                </a:lnTo>
                <a:lnTo>
                  <a:pt x="2700" y="18514"/>
                </a:lnTo>
                <a:lnTo>
                  <a:pt x="2700" y="16971"/>
                </a:lnTo>
                <a:lnTo>
                  <a:pt x="540" y="16971"/>
                </a:lnTo>
                <a:close/>
              </a:path>
              <a:path w="21600" h="21600" extrusionOk="0">
                <a:moveTo>
                  <a:pt x="2700" y="16971"/>
                </a:moveTo>
                <a:lnTo>
                  <a:pt x="2700" y="18514"/>
                </a:lnTo>
                <a:lnTo>
                  <a:pt x="4860" y="18514"/>
                </a:lnTo>
                <a:lnTo>
                  <a:pt x="4860" y="16971"/>
                </a:lnTo>
                <a:lnTo>
                  <a:pt x="2700" y="16971"/>
                </a:lnTo>
                <a:close/>
              </a:path>
              <a:path w="21600" h="21600" extrusionOk="0">
                <a:moveTo>
                  <a:pt x="4860" y="16971"/>
                </a:moveTo>
                <a:lnTo>
                  <a:pt x="4860" y="18514"/>
                </a:lnTo>
                <a:lnTo>
                  <a:pt x="7020" y="18514"/>
                </a:lnTo>
                <a:lnTo>
                  <a:pt x="7020" y="16971"/>
                </a:lnTo>
                <a:lnTo>
                  <a:pt x="4860" y="16971"/>
                </a:lnTo>
                <a:close/>
              </a:path>
              <a:path w="21600" h="21600" extrusionOk="0">
                <a:moveTo>
                  <a:pt x="7020" y="16971"/>
                </a:moveTo>
                <a:lnTo>
                  <a:pt x="7020" y="18514"/>
                </a:lnTo>
                <a:lnTo>
                  <a:pt x="9180" y="18514"/>
                </a:lnTo>
                <a:lnTo>
                  <a:pt x="9180" y="16971"/>
                </a:lnTo>
                <a:lnTo>
                  <a:pt x="7020" y="16971"/>
                </a:lnTo>
                <a:close/>
              </a:path>
              <a:path w="21600" h="21600" extrusionOk="0">
                <a:moveTo>
                  <a:pt x="9180" y="16971"/>
                </a:moveTo>
                <a:lnTo>
                  <a:pt x="9180" y="18514"/>
                </a:lnTo>
                <a:lnTo>
                  <a:pt x="11340" y="18514"/>
                </a:lnTo>
                <a:lnTo>
                  <a:pt x="11340" y="16971"/>
                </a:lnTo>
                <a:lnTo>
                  <a:pt x="9180" y="16971"/>
                </a:lnTo>
                <a:close/>
              </a:path>
              <a:path w="21600" h="21600" extrusionOk="0">
                <a:moveTo>
                  <a:pt x="11340" y="16971"/>
                </a:moveTo>
                <a:lnTo>
                  <a:pt x="11340" y="18514"/>
                </a:lnTo>
                <a:lnTo>
                  <a:pt x="13500" y="18514"/>
                </a:lnTo>
                <a:lnTo>
                  <a:pt x="13500" y="16971"/>
                </a:lnTo>
                <a:lnTo>
                  <a:pt x="11340" y="16971"/>
                </a:lnTo>
                <a:close/>
              </a:path>
              <a:path w="21600" h="21600" extrusionOk="0">
                <a:moveTo>
                  <a:pt x="13500" y="16971"/>
                </a:moveTo>
                <a:lnTo>
                  <a:pt x="13500" y="18514"/>
                </a:lnTo>
                <a:lnTo>
                  <a:pt x="15660" y="18514"/>
                </a:lnTo>
                <a:lnTo>
                  <a:pt x="15660" y="16971"/>
                </a:lnTo>
                <a:lnTo>
                  <a:pt x="13500" y="16971"/>
                </a:lnTo>
                <a:close/>
              </a:path>
              <a:path w="21600" h="21600" extrusionOk="0">
                <a:moveTo>
                  <a:pt x="15660" y="16971"/>
                </a:moveTo>
                <a:lnTo>
                  <a:pt x="15660" y="18514"/>
                </a:lnTo>
                <a:lnTo>
                  <a:pt x="17820" y="18514"/>
                </a:lnTo>
                <a:lnTo>
                  <a:pt x="17820" y="16971"/>
                </a:lnTo>
                <a:lnTo>
                  <a:pt x="15660" y="16971"/>
                </a:lnTo>
                <a:close/>
              </a:path>
              <a:path w="21600" h="21600" extrusionOk="0">
                <a:moveTo>
                  <a:pt x="17820" y="16971"/>
                </a:moveTo>
                <a:lnTo>
                  <a:pt x="17820" y="18514"/>
                </a:lnTo>
                <a:lnTo>
                  <a:pt x="19980" y="18514"/>
                </a:lnTo>
                <a:lnTo>
                  <a:pt x="19980" y="16971"/>
                </a:lnTo>
                <a:lnTo>
                  <a:pt x="17820" y="16971"/>
                </a:lnTo>
                <a:close/>
              </a:path>
              <a:path w="21600" h="21600" extrusionOk="0">
                <a:moveTo>
                  <a:pt x="1620" y="18514"/>
                </a:moveTo>
                <a:lnTo>
                  <a:pt x="1620" y="20057"/>
                </a:lnTo>
                <a:lnTo>
                  <a:pt x="3779" y="20057"/>
                </a:lnTo>
                <a:lnTo>
                  <a:pt x="3779" y="18514"/>
                </a:lnTo>
                <a:lnTo>
                  <a:pt x="1620" y="18514"/>
                </a:lnTo>
                <a:close/>
              </a:path>
              <a:path w="21600" h="21600" extrusionOk="0">
                <a:moveTo>
                  <a:pt x="3779" y="18514"/>
                </a:moveTo>
                <a:lnTo>
                  <a:pt x="3779" y="20057"/>
                </a:lnTo>
                <a:lnTo>
                  <a:pt x="5940" y="20057"/>
                </a:lnTo>
                <a:lnTo>
                  <a:pt x="5940" y="18514"/>
                </a:lnTo>
                <a:lnTo>
                  <a:pt x="3779" y="18514"/>
                </a:lnTo>
                <a:close/>
              </a:path>
              <a:path w="21600" h="21600" extrusionOk="0">
                <a:moveTo>
                  <a:pt x="5940" y="18514"/>
                </a:moveTo>
                <a:lnTo>
                  <a:pt x="5940" y="20057"/>
                </a:lnTo>
                <a:lnTo>
                  <a:pt x="8100" y="20057"/>
                </a:lnTo>
                <a:lnTo>
                  <a:pt x="8100" y="18514"/>
                </a:lnTo>
                <a:lnTo>
                  <a:pt x="5940" y="18514"/>
                </a:lnTo>
                <a:close/>
              </a:path>
              <a:path w="21600" h="21600" extrusionOk="0">
                <a:moveTo>
                  <a:pt x="8100" y="18514"/>
                </a:moveTo>
                <a:lnTo>
                  <a:pt x="8100" y="20057"/>
                </a:lnTo>
                <a:lnTo>
                  <a:pt x="10260" y="20057"/>
                </a:lnTo>
                <a:lnTo>
                  <a:pt x="10260" y="18514"/>
                </a:lnTo>
                <a:lnTo>
                  <a:pt x="8100" y="18514"/>
                </a:lnTo>
                <a:close/>
              </a:path>
              <a:path w="21600" h="21600" extrusionOk="0">
                <a:moveTo>
                  <a:pt x="10260" y="18514"/>
                </a:moveTo>
                <a:lnTo>
                  <a:pt x="10260" y="20057"/>
                </a:lnTo>
                <a:lnTo>
                  <a:pt x="12419" y="20057"/>
                </a:lnTo>
                <a:lnTo>
                  <a:pt x="12419" y="18514"/>
                </a:lnTo>
                <a:lnTo>
                  <a:pt x="10260" y="18514"/>
                </a:lnTo>
                <a:close/>
              </a:path>
              <a:path w="21600" h="21600" extrusionOk="0">
                <a:moveTo>
                  <a:pt x="12419" y="18514"/>
                </a:moveTo>
                <a:lnTo>
                  <a:pt x="12419" y="20057"/>
                </a:lnTo>
                <a:lnTo>
                  <a:pt x="14580" y="20057"/>
                </a:lnTo>
                <a:lnTo>
                  <a:pt x="14580" y="18514"/>
                </a:lnTo>
                <a:lnTo>
                  <a:pt x="12419" y="18514"/>
                </a:lnTo>
                <a:close/>
              </a:path>
              <a:path w="21600" h="21600" extrusionOk="0">
                <a:moveTo>
                  <a:pt x="14580" y="18514"/>
                </a:moveTo>
                <a:lnTo>
                  <a:pt x="14580" y="20057"/>
                </a:lnTo>
                <a:lnTo>
                  <a:pt x="16740" y="20057"/>
                </a:lnTo>
                <a:lnTo>
                  <a:pt x="16740" y="18514"/>
                </a:lnTo>
                <a:lnTo>
                  <a:pt x="14580" y="18514"/>
                </a:lnTo>
                <a:close/>
              </a:path>
              <a:path w="21600" h="21600" extrusionOk="0">
                <a:moveTo>
                  <a:pt x="16740" y="18514"/>
                </a:moveTo>
                <a:lnTo>
                  <a:pt x="16740" y="20057"/>
                </a:lnTo>
                <a:lnTo>
                  <a:pt x="18900" y="20057"/>
                </a:lnTo>
                <a:lnTo>
                  <a:pt x="18900" y="18514"/>
                </a:lnTo>
                <a:lnTo>
                  <a:pt x="16740" y="18514"/>
                </a:lnTo>
                <a:close/>
              </a:path>
              <a:path w="21600" h="21600" extrusionOk="0">
                <a:moveTo>
                  <a:pt x="18900" y="18514"/>
                </a:moveTo>
                <a:lnTo>
                  <a:pt x="18900" y="20057"/>
                </a:lnTo>
                <a:lnTo>
                  <a:pt x="21060" y="20057"/>
                </a:lnTo>
                <a:lnTo>
                  <a:pt x="21060" y="18514"/>
                </a:lnTo>
                <a:lnTo>
                  <a:pt x="18900" y="18514"/>
                </a:lnTo>
                <a:close/>
              </a:path>
              <a:path w="21600" h="21600" extrusionOk="0">
                <a:moveTo>
                  <a:pt x="540" y="20057"/>
                </a:moveTo>
                <a:lnTo>
                  <a:pt x="540" y="21600"/>
                </a:lnTo>
                <a:lnTo>
                  <a:pt x="2700" y="21600"/>
                </a:lnTo>
                <a:lnTo>
                  <a:pt x="2700" y="20057"/>
                </a:lnTo>
                <a:lnTo>
                  <a:pt x="540" y="20057"/>
                </a:lnTo>
                <a:close/>
              </a:path>
              <a:path w="21600" h="21600" extrusionOk="0">
                <a:moveTo>
                  <a:pt x="2700" y="20057"/>
                </a:moveTo>
                <a:lnTo>
                  <a:pt x="2700" y="21600"/>
                </a:lnTo>
                <a:lnTo>
                  <a:pt x="4860" y="21600"/>
                </a:lnTo>
                <a:lnTo>
                  <a:pt x="4860" y="20057"/>
                </a:lnTo>
                <a:lnTo>
                  <a:pt x="2700" y="20057"/>
                </a:lnTo>
                <a:close/>
              </a:path>
              <a:path w="21600" h="21600" extrusionOk="0">
                <a:moveTo>
                  <a:pt x="4860" y="20057"/>
                </a:moveTo>
                <a:lnTo>
                  <a:pt x="4860" y="21600"/>
                </a:lnTo>
                <a:lnTo>
                  <a:pt x="7020" y="21600"/>
                </a:lnTo>
                <a:lnTo>
                  <a:pt x="7020" y="20057"/>
                </a:lnTo>
                <a:lnTo>
                  <a:pt x="4860" y="20057"/>
                </a:lnTo>
                <a:close/>
              </a:path>
              <a:path w="21600" h="21600" extrusionOk="0">
                <a:moveTo>
                  <a:pt x="7020" y="20057"/>
                </a:moveTo>
                <a:lnTo>
                  <a:pt x="7020" y="21600"/>
                </a:lnTo>
                <a:lnTo>
                  <a:pt x="9180" y="21600"/>
                </a:lnTo>
                <a:lnTo>
                  <a:pt x="9180" y="20057"/>
                </a:lnTo>
                <a:lnTo>
                  <a:pt x="7020" y="20057"/>
                </a:lnTo>
                <a:close/>
              </a:path>
              <a:path w="21600" h="21600" extrusionOk="0">
                <a:moveTo>
                  <a:pt x="9180" y="20057"/>
                </a:moveTo>
                <a:lnTo>
                  <a:pt x="9180" y="21600"/>
                </a:lnTo>
                <a:lnTo>
                  <a:pt x="11340" y="21600"/>
                </a:lnTo>
                <a:lnTo>
                  <a:pt x="11340" y="20057"/>
                </a:lnTo>
                <a:lnTo>
                  <a:pt x="9180" y="20057"/>
                </a:lnTo>
                <a:close/>
              </a:path>
              <a:path w="21600" h="21600" extrusionOk="0">
                <a:moveTo>
                  <a:pt x="11340" y="20057"/>
                </a:moveTo>
                <a:lnTo>
                  <a:pt x="11340" y="21600"/>
                </a:lnTo>
                <a:lnTo>
                  <a:pt x="13500" y="21600"/>
                </a:lnTo>
                <a:lnTo>
                  <a:pt x="13500" y="20057"/>
                </a:lnTo>
                <a:lnTo>
                  <a:pt x="11340" y="20057"/>
                </a:lnTo>
                <a:close/>
              </a:path>
              <a:path w="21600" h="21600" extrusionOk="0">
                <a:moveTo>
                  <a:pt x="13500" y="20057"/>
                </a:moveTo>
                <a:lnTo>
                  <a:pt x="13500" y="21600"/>
                </a:lnTo>
                <a:lnTo>
                  <a:pt x="15660" y="21600"/>
                </a:lnTo>
                <a:lnTo>
                  <a:pt x="15660" y="20057"/>
                </a:lnTo>
                <a:lnTo>
                  <a:pt x="13500" y="20057"/>
                </a:lnTo>
                <a:close/>
              </a:path>
              <a:path w="21600" h="21600" extrusionOk="0">
                <a:moveTo>
                  <a:pt x="15660" y="20057"/>
                </a:moveTo>
                <a:lnTo>
                  <a:pt x="15660" y="21600"/>
                </a:lnTo>
                <a:lnTo>
                  <a:pt x="17820" y="21600"/>
                </a:lnTo>
                <a:lnTo>
                  <a:pt x="17820" y="20057"/>
                </a:lnTo>
                <a:lnTo>
                  <a:pt x="15660" y="20057"/>
                </a:lnTo>
                <a:close/>
              </a:path>
              <a:path w="21600" h="21600" extrusionOk="0">
                <a:moveTo>
                  <a:pt x="17820" y="20057"/>
                </a:moveTo>
                <a:lnTo>
                  <a:pt x="17820" y="21600"/>
                </a:lnTo>
                <a:lnTo>
                  <a:pt x="19980" y="21600"/>
                </a:lnTo>
                <a:lnTo>
                  <a:pt x="19980" y="20057"/>
                </a:lnTo>
                <a:lnTo>
                  <a:pt x="17820" y="20057"/>
                </a:lnTo>
                <a:close/>
              </a:path>
              <a:path w="21600" h="21600" extrusionOk="0">
                <a:moveTo>
                  <a:pt x="19980" y="4628"/>
                </a:moveTo>
                <a:lnTo>
                  <a:pt x="21060" y="4628"/>
                </a:lnTo>
                <a:lnTo>
                  <a:pt x="21060" y="6171"/>
                </a:lnTo>
                <a:lnTo>
                  <a:pt x="19980" y="6171"/>
                </a:lnTo>
                <a:lnTo>
                  <a:pt x="19980" y="4628"/>
                </a:lnTo>
                <a:close/>
              </a:path>
            </a:pathLst>
          </a:custGeom>
          <a:solidFill>
            <a:srgbClr val="9966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SLB</a:t>
            </a:r>
            <a:endParaRPr lang="en-US" sz="18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irewall"/>
          <p:cNvSpPr>
            <a:spLocks noEditPoints="1" noChangeArrowheads="1"/>
          </p:cNvSpPr>
          <p:nvPr/>
        </p:nvSpPr>
        <p:spPr bwMode="auto">
          <a:xfrm>
            <a:off x="457200" y="2895600"/>
            <a:ext cx="1809750" cy="9048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060 w 21600"/>
              <a:gd name="T7" fmla="*/ 10800 h 21600"/>
              <a:gd name="T8" fmla="*/ 21060 w 21600"/>
              <a:gd name="T9" fmla="*/ 21600 h 21600"/>
              <a:gd name="T10" fmla="*/ 10800 w 21600"/>
              <a:gd name="T11" fmla="*/ 21600 h 21600"/>
              <a:gd name="T12" fmla="*/ 540 w 21600"/>
              <a:gd name="T13" fmla="*/ 21600 h 21600"/>
              <a:gd name="T14" fmla="*/ 540 w 21600"/>
              <a:gd name="T15" fmla="*/ 10800 h 21600"/>
              <a:gd name="T16" fmla="*/ 761 w 21600"/>
              <a:gd name="T17" fmla="*/ 22454 h 21600"/>
              <a:gd name="T18" fmla="*/ 21069 w 21600"/>
              <a:gd name="T19" fmla="*/ 32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540" y="4628"/>
                </a:moveTo>
                <a:lnTo>
                  <a:pt x="0" y="4628"/>
                </a:lnTo>
                <a:lnTo>
                  <a:pt x="0" y="0"/>
                </a:lnTo>
                <a:lnTo>
                  <a:pt x="21600" y="0"/>
                </a:lnTo>
                <a:lnTo>
                  <a:pt x="21600" y="4628"/>
                </a:lnTo>
                <a:lnTo>
                  <a:pt x="21060" y="4628"/>
                </a:lnTo>
                <a:lnTo>
                  <a:pt x="21060" y="21600"/>
                </a:lnTo>
                <a:lnTo>
                  <a:pt x="540" y="21600"/>
                </a:lnTo>
                <a:lnTo>
                  <a:pt x="540" y="4628"/>
                </a:lnTo>
                <a:close/>
              </a:path>
              <a:path w="21600" h="21600" extrusionOk="0">
                <a:moveTo>
                  <a:pt x="540" y="4628"/>
                </a:moveTo>
                <a:lnTo>
                  <a:pt x="540" y="6171"/>
                </a:lnTo>
                <a:lnTo>
                  <a:pt x="2700" y="6171"/>
                </a:lnTo>
                <a:lnTo>
                  <a:pt x="2700" y="4628"/>
                </a:lnTo>
                <a:lnTo>
                  <a:pt x="540" y="4628"/>
                </a:lnTo>
                <a:close/>
              </a:path>
              <a:path w="21600" h="21600" extrusionOk="0">
                <a:moveTo>
                  <a:pt x="2700" y="4628"/>
                </a:moveTo>
                <a:lnTo>
                  <a:pt x="2700" y="6171"/>
                </a:lnTo>
                <a:lnTo>
                  <a:pt x="4860" y="6171"/>
                </a:lnTo>
                <a:lnTo>
                  <a:pt x="4860" y="4628"/>
                </a:lnTo>
                <a:lnTo>
                  <a:pt x="2700" y="4628"/>
                </a:lnTo>
                <a:close/>
              </a:path>
              <a:path w="21600" h="21600" extrusionOk="0">
                <a:moveTo>
                  <a:pt x="4860" y="4628"/>
                </a:moveTo>
                <a:lnTo>
                  <a:pt x="4860" y="6171"/>
                </a:lnTo>
                <a:lnTo>
                  <a:pt x="7020" y="6171"/>
                </a:lnTo>
                <a:lnTo>
                  <a:pt x="7020" y="4628"/>
                </a:lnTo>
                <a:lnTo>
                  <a:pt x="4860" y="4628"/>
                </a:lnTo>
                <a:close/>
              </a:path>
              <a:path w="21600" h="21600" extrusionOk="0">
                <a:moveTo>
                  <a:pt x="7020" y="4628"/>
                </a:moveTo>
                <a:lnTo>
                  <a:pt x="7020" y="6171"/>
                </a:lnTo>
                <a:lnTo>
                  <a:pt x="9180" y="6171"/>
                </a:lnTo>
                <a:lnTo>
                  <a:pt x="9180" y="4628"/>
                </a:lnTo>
                <a:lnTo>
                  <a:pt x="7020" y="4628"/>
                </a:lnTo>
                <a:close/>
              </a:path>
              <a:path w="21600" h="21600" extrusionOk="0">
                <a:moveTo>
                  <a:pt x="9180" y="4628"/>
                </a:moveTo>
                <a:lnTo>
                  <a:pt x="9180" y="6171"/>
                </a:lnTo>
                <a:lnTo>
                  <a:pt x="11340" y="6171"/>
                </a:lnTo>
                <a:lnTo>
                  <a:pt x="11340" y="4628"/>
                </a:lnTo>
                <a:lnTo>
                  <a:pt x="9180" y="4628"/>
                </a:lnTo>
                <a:close/>
              </a:path>
              <a:path w="21600" h="21600" extrusionOk="0">
                <a:moveTo>
                  <a:pt x="11340" y="4628"/>
                </a:moveTo>
                <a:lnTo>
                  <a:pt x="11340" y="6171"/>
                </a:lnTo>
                <a:lnTo>
                  <a:pt x="13500" y="6171"/>
                </a:lnTo>
                <a:lnTo>
                  <a:pt x="13500" y="4628"/>
                </a:lnTo>
                <a:lnTo>
                  <a:pt x="11340" y="4628"/>
                </a:lnTo>
                <a:close/>
              </a:path>
              <a:path w="21600" h="21600" extrusionOk="0">
                <a:moveTo>
                  <a:pt x="13500" y="4628"/>
                </a:moveTo>
                <a:lnTo>
                  <a:pt x="13500" y="6171"/>
                </a:lnTo>
                <a:lnTo>
                  <a:pt x="15660" y="6171"/>
                </a:lnTo>
                <a:lnTo>
                  <a:pt x="15660" y="4628"/>
                </a:lnTo>
                <a:lnTo>
                  <a:pt x="13500" y="4628"/>
                </a:lnTo>
                <a:close/>
              </a:path>
              <a:path w="21600" h="21600" extrusionOk="0">
                <a:moveTo>
                  <a:pt x="15660" y="4628"/>
                </a:moveTo>
                <a:lnTo>
                  <a:pt x="15660" y="6171"/>
                </a:lnTo>
                <a:lnTo>
                  <a:pt x="17820" y="6171"/>
                </a:lnTo>
                <a:lnTo>
                  <a:pt x="17820" y="4628"/>
                </a:lnTo>
                <a:lnTo>
                  <a:pt x="15660" y="4628"/>
                </a:lnTo>
                <a:close/>
              </a:path>
              <a:path w="21600" h="21600" extrusionOk="0">
                <a:moveTo>
                  <a:pt x="17820" y="4628"/>
                </a:moveTo>
                <a:lnTo>
                  <a:pt x="17820" y="6171"/>
                </a:lnTo>
                <a:lnTo>
                  <a:pt x="19980" y="6171"/>
                </a:lnTo>
                <a:lnTo>
                  <a:pt x="19980" y="4628"/>
                </a:lnTo>
                <a:lnTo>
                  <a:pt x="17820" y="4628"/>
                </a:lnTo>
                <a:close/>
              </a:path>
              <a:path w="21600" h="21600" extrusionOk="0">
                <a:moveTo>
                  <a:pt x="1620" y="6171"/>
                </a:moveTo>
                <a:lnTo>
                  <a:pt x="1620" y="7714"/>
                </a:lnTo>
                <a:lnTo>
                  <a:pt x="3779" y="7714"/>
                </a:lnTo>
                <a:lnTo>
                  <a:pt x="3779" y="6171"/>
                </a:lnTo>
                <a:lnTo>
                  <a:pt x="1620" y="6171"/>
                </a:lnTo>
                <a:close/>
              </a:path>
              <a:path w="21600" h="21600" extrusionOk="0">
                <a:moveTo>
                  <a:pt x="3779" y="6171"/>
                </a:moveTo>
                <a:lnTo>
                  <a:pt x="3779" y="7714"/>
                </a:lnTo>
                <a:lnTo>
                  <a:pt x="5940" y="7714"/>
                </a:lnTo>
                <a:lnTo>
                  <a:pt x="5940" y="6171"/>
                </a:lnTo>
                <a:lnTo>
                  <a:pt x="3779" y="6171"/>
                </a:lnTo>
                <a:close/>
              </a:path>
              <a:path w="21600" h="21600" extrusionOk="0">
                <a:moveTo>
                  <a:pt x="5940" y="6171"/>
                </a:moveTo>
                <a:lnTo>
                  <a:pt x="5940" y="7714"/>
                </a:lnTo>
                <a:lnTo>
                  <a:pt x="8100" y="7714"/>
                </a:lnTo>
                <a:lnTo>
                  <a:pt x="8100" y="6171"/>
                </a:lnTo>
                <a:lnTo>
                  <a:pt x="5940" y="6171"/>
                </a:lnTo>
                <a:close/>
              </a:path>
              <a:path w="21600" h="21600" extrusionOk="0">
                <a:moveTo>
                  <a:pt x="8100" y="6171"/>
                </a:moveTo>
                <a:lnTo>
                  <a:pt x="8100" y="7714"/>
                </a:lnTo>
                <a:lnTo>
                  <a:pt x="10260" y="7714"/>
                </a:lnTo>
                <a:lnTo>
                  <a:pt x="10260" y="6171"/>
                </a:lnTo>
                <a:lnTo>
                  <a:pt x="8100" y="6171"/>
                </a:lnTo>
                <a:close/>
              </a:path>
              <a:path w="21600" h="21600" extrusionOk="0">
                <a:moveTo>
                  <a:pt x="10260" y="6171"/>
                </a:moveTo>
                <a:lnTo>
                  <a:pt x="10260" y="7714"/>
                </a:lnTo>
                <a:lnTo>
                  <a:pt x="12419" y="7714"/>
                </a:lnTo>
                <a:lnTo>
                  <a:pt x="12419" y="6171"/>
                </a:lnTo>
                <a:lnTo>
                  <a:pt x="10260" y="6171"/>
                </a:lnTo>
                <a:close/>
              </a:path>
              <a:path w="21600" h="21600" extrusionOk="0">
                <a:moveTo>
                  <a:pt x="12419" y="6171"/>
                </a:moveTo>
                <a:lnTo>
                  <a:pt x="12419" y="7714"/>
                </a:lnTo>
                <a:lnTo>
                  <a:pt x="14580" y="7714"/>
                </a:lnTo>
                <a:lnTo>
                  <a:pt x="14580" y="6171"/>
                </a:lnTo>
                <a:lnTo>
                  <a:pt x="12419" y="6171"/>
                </a:lnTo>
                <a:close/>
              </a:path>
              <a:path w="21600" h="21600" extrusionOk="0">
                <a:moveTo>
                  <a:pt x="14580" y="6171"/>
                </a:moveTo>
                <a:lnTo>
                  <a:pt x="14580" y="7714"/>
                </a:lnTo>
                <a:lnTo>
                  <a:pt x="16740" y="7714"/>
                </a:lnTo>
                <a:lnTo>
                  <a:pt x="16740" y="6171"/>
                </a:lnTo>
                <a:lnTo>
                  <a:pt x="14580" y="6171"/>
                </a:lnTo>
                <a:close/>
              </a:path>
              <a:path w="21600" h="21600" extrusionOk="0">
                <a:moveTo>
                  <a:pt x="16740" y="6171"/>
                </a:moveTo>
                <a:lnTo>
                  <a:pt x="16740" y="7714"/>
                </a:lnTo>
                <a:lnTo>
                  <a:pt x="18900" y="7714"/>
                </a:lnTo>
                <a:lnTo>
                  <a:pt x="18900" y="6171"/>
                </a:lnTo>
                <a:lnTo>
                  <a:pt x="16740" y="6171"/>
                </a:lnTo>
                <a:close/>
              </a:path>
              <a:path w="21600" h="21600" extrusionOk="0">
                <a:moveTo>
                  <a:pt x="18900" y="6171"/>
                </a:moveTo>
                <a:lnTo>
                  <a:pt x="18900" y="7714"/>
                </a:lnTo>
                <a:lnTo>
                  <a:pt x="21060" y="7714"/>
                </a:lnTo>
                <a:lnTo>
                  <a:pt x="21060" y="6171"/>
                </a:lnTo>
                <a:lnTo>
                  <a:pt x="18900" y="6171"/>
                </a:lnTo>
                <a:close/>
              </a:path>
              <a:path w="21600" h="21600" extrusionOk="0">
                <a:moveTo>
                  <a:pt x="540" y="7714"/>
                </a:moveTo>
                <a:lnTo>
                  <a:pt x="540" y="9257"/>
                </a:lnTo>
                <a:lnTo>
                  <a:pt x="2700" y="9257"/>
                </a:lnTo>
                <a:lnTo>
                  <a:pt x="2700" y="7714"/>
                </a:lnTo>
                <a:lnTo>
                  <a:pt x="540" y="7714"/>
                </a:lnTo>
                <a:close/>
              </a:path>
              <a:path w="21600" h="21600" extrusionOk="0">
                <a:moveTo>
                  <a:pt x="2700" y="7714"/>
                </a:moveTo>
                <a:lnTo>
                  <a:pt x="2700" y="9257"/>
                </a:lnTo>
                <a:lnTo>
                  <a:pt x="4860" y="9257"/>
                </a:lnTo>
                <a:lnTo>
                  <a:pt x="4860" y="7714"/>
                </a:lnTo>
                <a:lnTo>
                  <a:pt x="2700" y="7714"/>
                </a:lnTo>
                <a:close/>
              </a:path>
              <a:path w="21600" h="21600" extrusionOk="0">
                <a:moveTo>
                  <a:pt x="4860" y="7714"/>
                </a:moveTo>
                <a:lnTo>
                  <a:pt x="4860" y="9257"/>
                </a:lnTo>
                <a:lnTo>
                  <a:pt x="7020" y="9257"/>
                </a:lnTo>
                <a:lnTo>
                  <a:pt x="7020" y="7714"/>
                </a:lnTo>
                <a:lnTo>
                  <a:pt x="4860" y="7714"/>
                </a:lnTo>
                <a:close/>
              </a:path>
              <a:path w="21600" h="21600" extrusionOk="0">
                <a:moveTo>
                  <a:pt x="7020" y="7714"/>
                </a:moveTo>
                <a:lnTo>
                  <a:pt x="7020" y="9257"/>
                </a:lnTo>
                <a:lnTo>
                  <a:pt x="9180" y="9257"/>
                </a:lnTo>
                <a:lnTo>
                  <a:pt x="9180" y="7714"/>
                </a:lnTo>
                <a:lnTo>
                  <a:pt x="7020" y="7714"/>
                </a:lnTo>
                <a:close/>
              </a:path>
              <a:path w="21600" h="21600" extrusionOk="0">
                <a:moveTo>
                  <a:pt x="9180" y="7714"/>
                </a:moveTo>
                <a:lnTo>
                  <a:pt x="9180" y="9257"/>
                </a:lnTo>
                <a:lnTo>
                  <a:pt x="11340" y="9257"/>
                </a:lnTo>
                <a:lnTo>
                  <a:pt x="11340" y="7714"/>
                </a:lnTo>
                <a:lnTo>
                  <a:pt x="9180" y="7714"/>
                </a:lnTo>
                <a:close/>
              </a:path>
              <a:path w="21600" h="21600" extrusionOk="0">
                <a:moveTo>
                  <a:pt x="11340" y="7714"/>
                </a:moveTo>
                <a:lnTo>
                  <a:pt x="11340" y="9257"/>
                </a:lnTo>
                <a:lnTo>
                  <a:pt x="13500" y="9257"/>
                </a:lnTo>
                <a:lnTo>
                  <a:pt x="13500" y="7714"/>
                </a:lnTo>
                <a:lnTo>
                  <a:pt x="11340" y="7714"/>
                </a:lnTo>
                <a:close/>
              </a:path>
              <a:path w="21600" h="21600" extrusionOk="0">
                <a:moveTo>
                  <a:pt x="13500" y="7714"/>
                </a:moveTo>
                <a:lnTo>
                  <a:pt x="13500" y="9257"/>
                </a:lnTo>
                <a:lnTo>
                  <a:pt x="15660" y="9257"/>
                </a:lnTo>
                <a:lnTo>
                  <a:pt x="15660" y="7714"/>
                </a:lnTo>
                <a:lnTo>
                  <a:pt x="13500" y="7714"/>
                </a:lnTo>
                <a:close/>
              </a:path>
              <a:path w="21600" h="21600" extrusionOk="0">
                <a:moveTo>
                  <a:pt x="15660" y="7714"/>
                </a:moveTo>
                <a:lnTo>
                  <a:pt x="15660" y="9257"/>
                </a:lnTo>
                <a:lnTo>
                  <a:pt x="17820" y="9257"/>
                </a:lnTo>
                <a:lnTo>
                  <a:pt x="17820" y="7714"/>
                </a:lnTo>
                <a:lnTo>
                  <a:pt x="15660" y="7714"/>
                </a:lnTo>
                <a:close/>
              </a:path>
              <a:path w="21600" h="21600" extrusionOk="0">
                <a:moveTo>
                  <a:pt x="17820" y="7714"/>
                </a:moveTo>
                <a:lnTo>
                  <a:pt x="17820" y="9257"/>
                </a:lnTo>
                <a:lnTo>
                  <a:pt x="19980" y="9257"/>
                </a:lnTo>
                <a:lnTo>
                  <a:pt x="19980" y="7714"/>
                </a:lnTo>
                <a:lnTo>
                  <a:pt x="17820" y="7714"/>
                </a:lnTo>
                <a:close/>
              </a:path>
              <a:path w="21600" h="21600" extrusionOk="0">
                <a:moveTo>
                  <a:pt x="1620" y="9257"/>
                </a:moveTo>
                <a:lnTo>
                  <a:pt x="1620" y="10800"/>
                </a:lnTo>
                <a:lnTo>
                  <a:pt x="3779" y="10800"/>
                </a:lnTo>
                <a:lnTo>
                  <a:pt x="3779" y="9257"/>
                </a:lnTo>
                <a:lnTo>
                  <a:pt x="1620" y="9257"/>
                </a:lnTo>
                <a:close/>
              </a:path>
              <a:path w="21600" h="21600" extrusionOk="0">
                <a:moveTo>
                  <a:pt x="3779" y="9257"/>
                </a:moveTo>
                <a:lnTo>
                  <a:pt x="3779" y="10800"/>
                </a:lnTo>
                <a:lnTo>
                  <a:pt x="5940" y="10800"/>
                </a:lnTo>
                <a:lnTo>
                  <a:pt x="5940" y="9257"/>
                </a:lnTo>
                <a:lnTo>
                  <a:pt x="3779" y="9257"/>
                </a:lnTo>
                <a:close/>
              </a:path>
              <a:path w="21600" h="21600" extrusionOk="0">
                <a:moveTo>
                  <a:pt x="5940" y="9257"/>
                </a:moveTo>
                <a:lnTo>
                  <a:pt x="5940" y="10800"/>
                </a:lnTo>
                <a:lnTo>
                  <a:pt x="8100" y="10800"/>
                </a:lnTo>
                <a:lnTo>
                  <a:pt x="8100" y="9257"/>
                </a:lnTo>
                <a:lnTo>
                  <a:pt x="5940" y="9257"/>
                </a:lnTo>
                <a:close/>
              </a:path>
              <a:path w="21600" h="21600" extrusionOk="0">
                <a:moveTo>
                  <a:pt x="8100" y="9257"/>
                </a:moveTo>
                <a:lnTo>
                  <a:pt x="8100" y="10800"/>
                </a:lnTo>
                <a:lnTo>
                  <a:pt x="10260" y="10800"/>
                </a:lnTo>
                <a:lnTo>
                  <a:pt x="10260" y="9257"/>
                </a:lnTo>
                <a:lnTo>
                  <a:pt x="8100" y="9257"/>
                </a:lnTo>
                <a:close/>
              </a:path>
              <a:path w="21600" h="21600" extrusionOk="0">
                <a:moveTo>
                  <a:pt x="10260" y="9257"/>
                </a:moveTo>
                <a:lnTo>
                  <a:pt x="10260" y="10800"/>
                </a:lnTo>
                <a:lnTo>
                  <a:pt x="12419" y="10800"/>
                </a:lnTo>
                <a:lnTo>
                  <a:pt x="12419" y="9257"/>
                </a:lnTo>
                <a:lnTo>
                  <a:pt x="10260" y="9257"/>
                </a:lnTo>
                <a:close/>
              </a:path>
              <a:path w="21600" h="21600" extrusionOk="0">
                <a:moveTo>
                  <a:pt x="12419" y="9257"/>
                </a:moveTo>
                <a:lnTo>
                  <a:pt x="12419" y="10800"/>
                </a:lnTo>
                <a:lnTo>
                  <a:pt x="14580" y="10800"/>
                </a:lnTo>
                <a:lnTo>
                  <a:pt x="14580" y="9257"/>
                </a:lnTo>
                <a:lnTo>
                  <a:pt x="12419" y="9257"/>
                </a:lnTo>
                <a:close/>
              </a:path>
              <a:path w="21600" h="21600" extrusionOk="0">
                <a:moveTo>
                  <a:pt x="14580" y="9257"/>
                </a:moveTo>
                <a:lnTo>
                  <a:pt x="14580" y="10800"/>
                </a:lnTo>
                <a:lnTo>
                  <a:pt x="16740" y="10800"/>
                </a:lnTo>
                <a:lnTo>
                  <a:pt x="16740" y="9257"/>
                </a:lnTo>
                <a:lnTo>
                  <a:pt x="14580" y="9257"/>
                </a:lnTo>
                <a:close/>
              </a:path>
              <a:path w="21600" h="21600" extrusionOk="0">
                <a:moveTo>
                  <a:pt x="16740" y="9257"/>
                </a:moveTo>
                <a:lnTo>
                  <a:pt x="16740" y="10800"/>
                </a:lnTo>
                <a:lnTo>
                  <a:pt x="18900" y="10800"/>
                </a:lnTo>
                <a:lnTo>
                  <a:pt x="18900" y="9257"/>
                </a:lnTo>
                <a:lnTo>
                  <a:pt x="16740" y="9257"/>
                </a:lnTo>
                <a:close/>
              </a:path>
              <a:path w="21600" h="21600" extrusionOk="0">
                <a:moveTo>
                  <a:pt x="18900" y="9257"/>
                </a:moveTo>
                <a:lnTo>
                  <a:pt x="18900" y="10800"/>
                </a:lnTo>
                <a:lnTo>
                  <a:pt x="21060" y="10800"/>
                </a:lnTo>
                <a:lnTo>
                  <a:pt x="21060" y="9257"/>
                </a:lnTo>
                <a:lnTo>
                  <a:pt x="18900" y="9257"/>
                </a:lnTo>
                <a:close/>
              </a:path>
              <a:path w="21600" h="21600" extrusionOk="0">
                <a:moveTo>
                  <a:pt x="540" y="10800"/>
                </a:moveTo>
                <a:lnTo>
                  <a:pt x="540" y="12342"/>
                </a:lnTo>
                <a:lnTo>
                  <a:pt x="2700" y="12342"/>
                </a:lnTo>
                <a:lnTo>
                  <a:pt x="2700" y="10800"/>
                </a:lnTo>
                <a:lnTo>
                  <a:pt x="540" y="10800"/>
                </a:lnTo>
                <a:close/>
              </a:path>
              <a:path w="21600" h="21600" extrusionOk="0">
                <a:moveTo>
                  <a:pt x="2700" y="10800"/>
                </a:moveTo>
                <a:lnTo>
                  <a:pt x="2700" y="12342"/>
                </a:lnTo>
                <a:lnTo>
                  <a:pt x="4860" y="12342"/>
                </a:lnTo>
                <a:lnTo>
                  <a:pt x="4860" y="10800"/>
                </a:lnTo>
                <a:lnTo>
                  <a:pt x="2700" y="10800"/>
                </a:lnTo>
                <a:close/>
              </a:path>
              <a:path w="21600" h="21600" extrusionOk="0">
                <a:moveTo>
                  <a:pt x="4860" y="10800"/>
                </a:moveTo>
                <a:lnTo>
                  <a:pt x="4860" y="12342"/>
                </a:lnTo>
                <a:lnTo>
                  <a:pt x="7020" y="12342"/>
                </a:lnTo>
                <a:lnTo>
                  <a:pt x="7020" y="10800"/>
                </a:lnTo>
                <a:lnTo>
                  <a:pt x="4860" y="10800"/>
                </a:lnTo>
                <a:close/>
              </a:path>
              <a:path w="21600" h="21600" extrusionOk="0">
                <a:moveTo>
                  <a:pt x="7020" y="10800"/>
                </a:moveTo>
                <a:lnTo>
                  <a:pt x="7020" y="12342"/>
                </a:lnTo>
                <a:lnTo>
                  <a:pt x="9180" y="12342"/>
                </a:lnTo>
                <a:lnTo>
                  <a:pt x="9180" y="10800"/>
                </a:lnTo>
                <a:lnTo>
                  <a:pt x="7020" y="10800"/>
                </a:lnTo>
                <a:close/>
              </a:path>
              <a:path w="21600" h="21600" extrusionOk="0">
                <a:moveTo>
                  <a:pt x="9180" y="10800"/>
                </a:moveTo>
                <a:lnTo>
                  <a:pt x="9180" y="12342"/>
                </a:lnTo>
                <a:lnTo>
                  <a:pt x="11340" y="12342"/>
                </a:lnTo>
                <a:lnTo>
                  <a:pt x="11340" y="10800"/>
                </a:lnTo>
                <a:lnTo>
                  <a:pt x="9180" y="10800"/>
                </a:lnTo>
                <a:close/>
              </a:path>
              <a:path w="21600" h="21600" extrusionOk="0">
                <a:moveTo>
                  <a:pt x="11340" y="10800"/>
                </a:moveTo>
                <a:lnTo>
                  <a:pt x="11340" y="12342"/>
                </a:lnTo>
                <a:lnTo>
                  <a:pt x="13500" y="12342"/>
                </a:lnTo>
                <a:lnTo>
                  <a:pt x="13500" y="10800"/>
                </a:lnTo>
                <a:lnTo>
                  <a:pt x="11340" y="10800"/>
                </a:lnTo>
                <a:close/>
              </a:path>
              <a:path w="21600" h="21600" extrusionOk="0">
                <a:moveTo>
                  <a:pt x="13500" y="10800"/>
                </a:moveTo>
                <a:lnTo>
                  <a:pt x="13500" y="12342"/>
                </a:lnTo>
                <a:lnTo>
                  <a:pt x="15660" y="12342"/>
                </a:lnTo>
                <a:lnTo>
                  <a:pt x="15660" y="10800"/>
                </a:lnTo>
                <a:lnTo>
                  <a:pt x="13500" y="10800"/>
                </a:lnTo>
                <a:close/>
              </a:path>
              <a:path w="21600" h="21600" extrusionOk="0">
                <a:moveTo>
                  <a:pt x="15660" y="10800"/>
                </a:moveTo>
                <a:lnTo>
                  <a:pt x="15660" y="12342"/>
                </a:lnTo>
                <a:lnTo>
                  <a:pt x="17820" y="12342"/>
                </a:lnTo>
                <a:lnTo>
                  <a:pt x="17820" y="10800"/>
                </a:lnTo>
                <a:lnTo>
                  <a:pt x="15660" y="10800"/>
                </a:lnTo>
                <a:close/>
              </a:path>
              <a:path w="21600" h="21600" extrusionOk="0">
                <a:moveTo>
                  <a:pt x="17820" y="10800"/>
                </a:moveTo>
                <a:lnTo>
                  <a:pt x="17820" y="12342"/>
                </a:lnTo>
                <a:lnTo>
                  <a:pt x="19980" y="12342"/>
                </a:lnTo>
                <a:lnTo>
                  <a:pt x="19980" y="10800"/>
                </a:lnTo>
                <a:lnTo>
                  <a:pt x="17820" y="10800"/>
                </a:lnTo>
                <a:close/>
              </a:path>
              <a:path w="21600" h="21600" extrusionOk="0">
                <a:moveTo>
                  <a:pt x="1620" y="12342"/>
                </a:moveTo>
                <a:lnTo>
                  <a:pt x="1620" y="13885"/>
                </a:lnTo>
                <a:lnTo>
                  <a:pt x="3779" y="13885"/>
                </a:lnTo>
                <a:lnTo>
                  <a:pt x="3779" y="12342"/>
                </a:lnTo>
                <a:lnTo>
                  <a:pt x="1620" y="12342"/>
                </a:lnTo>
                <a:close/>
              </a:path>
              <a:path w="21600" h="21600" extrusionOk="0">
                <a:moveTo>
                  <a:pt x="3779" y="12342"/>
                </a:moveTo>
                <a:lnTo>
                  <a:pt x="3779" y="13885"/>
                </a:lnTo>
                <a:lnTo>
                  <a:pt x="5940" y="13885"/>
                </a:lnTo>
                <a:lnTo>
                  <a:pt x="5940" y="12342"/>
                </a:lnTo>
                <a:lnTo>
                  <a:pt x="3779" y="12342"/>
                </a:lnTo>
                <a:close/>
              </a:path>
              <a:path w="21600" h="21600" extrusionOk="0">
                <a:moveTo>
                  <a:pt x="5940" y="12342"/>
                </a:moveTo>
                <a:lnTo>
                  <a:pt x="5940" y="13885"/>
                </a:lnTo>
                <a:lnTo>
                  <a:pt x="8100" y="13885"/>
                </a:lnTo>
                <a:lnTo>
                  <a:pt x="8100" y="12342"/>
                </a:lnTo>
                <a:lnTo>
                  <a:pt x="5940" y="12342"/>
                </a:lnTo>
                <a:close/>
              </a:path>
              <a:path w="21600" h="21600" extrusionOk="0">
                <a:moveTo>
                  <a:pt x="8100" y="12342"/>
                </a:moveTo>
                <a:lnTo>
                  <a:pt x="8100" y="13885"/>
                </a:lnTo>
                <a:lnTo>
                  <a:pt x="10260" y="13885"/>
                </a:lnTo>
                <a:lnTo>
                  <a:pt x="10260" y="12342"/>
                </a:lnTo>
                <a:lnTo>
                  <a:pt x="8100" y="12342"/>
                </a:lnTo>
                <a:close/>
              </a:path>
              <a:path w="21600" h="21600" extrusionOk="0">
                <a:moveTo>
                  <a:pt x="10260" y="12342"/>
                </a:moveTo>
                <a:lnTo>
                  <a:pt x="10260" y="13885"/>
                </a:lnTo>
                <a:lnTo>
                  <a:pt x="12419" y="13885"/>
                </a:lnTo>
                <a:lnTo>
                  <a:pt x="12419" y="12342"/>
                </a:lnTo>
                <a:lnTo>
                  <a:pt x="10260" y="12342"/>
                </a:lnTo>
                <a:close/>
              </a:path>
              <a:path w="21600" h="21600" extrusionOk="0">
                <a:moveTo>
                  <a:pt x="12419" y="12342"/>
                </a:moveTo>
                <a:lnTo>
                  <a:pt x="12419" y="13885"/>
                </a:lnTo>
                <a:lnTo>
                  <a:pt x="14580" y="13885"/>
                </a:lnTo>
                <a:lnTo>
                  <a:pt x="14580" y="12342"/>
                </a:lnTo>
                <a:lnTo>
                  <a:pt x="12419" y="12342"/>
                </a:lnTo>
                <a:close/>
              </a:path>
              <a:path w="21600" h="21600" extrusionOk="0">
                <a:moveTo>
                  <a:pt x="14580" y="12342"/>
                </a:moveTo>
                <a:lnTo>
                  <a:pt x="14580" y="13885"/>
                </a:lnTo>
                <a:lnTo>
                  <a:pt x="16740" y="13885"/>
                </a:lnTo>
                <a:lnTo>
                  <a:pt x="16740" y="12342"/>
                </a:lnTo>
                <a:lnTo>
                  <a:pt x="14580" y="12342"/>
                </a:lnTo>
                <a:close/>
              </a:path>
              <a:path w="21600" h="21600" extrusionOk="0">
                <a:moveTo>
                  <a:pt x="16740" y="12342"/>
                </a:moveTo>
                <a:lnTo>
                  <a:pt x="16740" y="13885"/>
                </a:lnTo>
                <a:lnTo>
                  <a:pt x="18900" y="13885"/>
                </a:lnTo>
                <a:lnTo>
                  <a:pt x="18900" y="12342"/>
                </a:lnTo>
                <a:lnTo>
                  <a:pt x="16740" y="12342"/>
                </a:lnTo>
                <a:close/>
              </a:path>
              <a:path w="21600" h="21600" extrusionOk="0">
                <a:moveTo>
                  <a:pt x="18900" y="12342"/>
                </a:moveTo>
                <a:lnTo>
                  <a:pt x="18900" y="13885"/>
                </a:lnTo>
                <a:lnTo>
                  <a:pt x="21060" y="13885"/>
                </a:lnTo>
                <a:lnTo>
                  <a:pt x="21060" y="12342"/>
                </a:lnTo>
                <a:lnTo>
                  <a:pt x="18900" y="12342"/>
                </a:lnTo>
                <a:close/>
              </a:path>
              <a:path w="21600" h="21600" extrusionOk="0">
                <a:moveTo>
                  <a:pt x="540" y="13885"/>
                </a:moveTo>
                <a:lnTo>
                  <a:pt x="540" y="15428"/>
                </a:lnTo>
                <a:lnTo>
                  <a:pt x="2700" y="15428"/>
                </a:lnTo>
                <a:lnTo>
                  <a:pt x="2700" y="13885"/>
                </a:lnTo>
                <a:lnTo>
                  <a:pt x="540" y="13885"/>
                </a:lnTo>
                <a:close/>
              </a:path>
              <a:path w="21600" h="21600" extrusionOk="0">
                <a:moveTo>
                  <a:pt x="2700" y="13885"/>
                </a:moveTo>
                <a:lnTo>
                  <a:pt x="2700" y="15428"/>
                </a:lnTo>
                <a:lnTo>
                  <a:pt x="4860" y="15428"/>
                </a:lnTo>
                <a:lnTo>
                  <a:pt x="4860" y="13885"/>
                </a:lnTo>
                <a:lnTo>
                  <a:pt x="2700" y="13885"/>
                </a:lnTo>
                <a:close/>
              </a:path>
              <a:path w="21600" h="21600" extrusionOk="0">
                <a:moveTo>
                  <a:pt x="4860" y="13885"/>
                </a:moveTo>
                <a:lnTo>
                  <a:pt x="4860" y="15428"/>
                </a:lnTo>
                <a:lnTo>
                  <a:pt x="7020" y="15428"/>
                </a:lnTo>
                <a:lnTo>
                  <a:pt x="7020" y="13885"/>
                </a:lnTo>
                <a:lnTo>
                  <a:pt x="4860" y="13885"/>
                </a:lnTo>
                <a:close/>
              </a:path>
              <a:path w="21600" h="21600" extrusionOk="0">
                <a:moveTo>
                  <a:pt x="7020" y="13885"/>
                </a:moveTo>
                <a:lnTo>
                  <a:pt x="7020" y="15428"/>
                </a:lnTo>
                <a:lnTo>
                  <a:pt x="9180" y="15428"/>
                </a:lnTo>
                <a:lnTo>
                  <a:pt x="9180" y="13885"/>
                </a:lnTo>
                <a:lnTo>
                  <a:pt x="7020" y="13885"/>
                </a:lnTo>
                <a:close/>
              </a:path>
              <a:path w="21600" h="21600" extrusionOk="0">
                <a:moveTo>
                  <a:pt x="9180" y="13885"/>
                </a:moveTo>
                <a:lnTo>
                  <a:pt x="9180" y="15428"/>
                </a:lnTo>
                <a:lnTo>
                  <a:pt x="11340" y="15428"/>
                </a:lnTo>
                <a:lnTo>
                  <a:pt x="11340" y="13885"/>
                </a:lnTo>
                <a:lnTo>
                  <a:pt x="9180" y="13885"/>
                </a:lnTo>
                <a:close/>
              </a:path>
              <a:path w="21600" h="21600" extrusionOk="0">
                <a:moveTo>
                  <a:pt x="11340" y="13885"/>
                </a:moveTo>
                <a:lnTo>
                  <a:pt x="11340" y="15428"/>
                </a:lnTo>
                <a:lnTo>
                  <a:pt x="13500" y="15428"/>
                </a:lnTo>
                <a:lnTo>
                  <a:pt x="13500" y="13885"/>
                </a:lnTo>
                <a:lnTo>
                  <a:pt x="11340" y="13885"/>
                </a:lnTo>
                <a:close/>
              </a:path>
              <a:path w="21600" h="21600" extrusionOk="0">
                <a:moveTo>
                  <a:pt x="13500" y="13885"/>
                </a:moveTo>
                <a:lnTo>
                  <a:pt x="13500" y="15428"/>
                </a:lnTo>
                <a:lnTo>
                  <a:pt x="15660" y="15428"/>
                </a:lnTo>
                <a:lnTo>
                  <a:pt x="15660" y="13885"/>
                </a:lnTo>
                <a:lnTo>
                  <a:pt x="13500" y="13885"/>
                </a:lnTo>
                <a:close/>
              </a:path>
              <a:path w="21600" h="21600" extrusionOk="0">
                <a:moveTo>
                  <a:pt x="15660" y="13885"/>
                </a:moveTo>
                <a:lnTo>
                  <a:pt x="15660" y="15428"/>
                </a:lnTo>
                <a:lnTo>
                  <a:pt x="17820" y="15428"/>
                </a:lnTo>
                <a:lnTo>
                  <a:pt x="17820" y="13885"/>
                </a:lnTo>
                <a:lnTo>
                  <a:pt x="15660" y="13885"/>
                </a:lnTo>
                <a:close/>
              </a:path>
              <a:path w="21600" h="21600" extrusionOk="0">
                <a:moveTo>
                  <a:pt x="17820" y="13885"/>
                </a:moveTo>
                <a:lnTo>
                  <a:pt x="17820" y="15428"/>
                </a:lnTo>
                <a:lnTo>
                  <a:pt x="19980" y="15428"/>
                </a:lnTo>
                <a:lnTo>
                  <a:pt x="19980" y="13885"/>
                </a:lnTo>
                <a:lnTo>
                  <a:pt x="17820" y="13885"/>
                </a:lnTo>
                <a:close/>
              </a:path>
              <a:path w="21600" h="21600" extrusionOk="0">
                <a:moveTo>
                  <a:pt x="1620" y="15428"/>
                </a:moveTo>
                <a:lnTo>
                  <a:pt x="1620" y="16971"/>
                </a:lnTo>
                <a:lnTo>
                  <a:pt x="3779" y="16971"/>
                </a:lnTo>
                <a:lnTo>
                  <a:pt x="3779" y="15428"/>
                </a:lnTo>
                <a:lnTo>
                  <a:pt x="1620" y="15428"/>
                </a:lnTo>
                <a:close/>
              </a:path>
              <a:path w="21600" h="21600" extrusionOk="0">
                <a:moveTo>
                  <a:pt x="3779" y="15428"/>
                </a:moveTo>
                <a:lnTo>
                  <a:pt x="3779" y="16971"/>
                </a:lnTo>
                <a:lnTo>
                  <a:pt x="5940" y="16971"/>
                </a:lnTo>
                <a:lnTo>
                  <a:pt x="5940" y="15428"/>
                </a:lnTo>
                <a:lnTo>
                  <a:pt x="3779" y="15428"/>
                </a:lnTo>
                <a:close/>
              </a:path>
              <a:path w="21600" h="21600" extrusionOk="0">
                <a:moveTo>
                  <a:pt x="5940" y="15428"/>
                </a:moveTo>
                <a:lnTo>
                  <a:pt x="5940" y="16971"/>
                </a:lnTo>
                <a:lnTo>
                  <a:pt x="8100" y="16971"/>
                </a:lnTo>
                <a:lnTo>
                  <a:pt x="8100" y="15428"/>
                </a:lnTo>
                <a:lnTo>
                  <a:pt x="5940" y="15428"/>
                </a:lnTo>
                <a:close/>
              </a:path>
              <a:path w="21600" h="21600" extrusionOk="0">
                <a:moveTo>
                  <a:pt x="8100" y="15428"/>
                </a:moveTo>
                <a:lnTo>
                  <a:pt x="8100" y="16971"/>
                </a:lnTo>
                <a:lnTo>
                  <a:pt x="10260" y="16971"/>
                </a:lnTo>
                <a:lnTo>
                  <a:pt x="10260" y="15428"/>
                </a:lnTo>
                <a:lnTo>
                  <a:pt x="8100" y="15428"/>
                </a:lnTo>
                <a:close/>
              </a:path>
              <a:path w="21600" h="21600" extrusionOk="0">
                <a:moveTo>
                  <a:pt x="10260" y="15428"/>
                </a:moveTo>
                <a:lnTo>
                  <a:pt x="10260" y="16971"/>
                </a:lnTo>
                <a:lnTo>
                  <a:pt x="12419" y="16971"/>
                </a:lnTo>
                <a:lnTo>
                  <a:pt x="12419" y="15428"/>
                </a:lnTo>
                <a:lnTo>
                  <a:pt x="10260" y="15428"/>
                </a:lnTo>
                <a:close/>
              </a:path>
              <a:path w="21600" h="21600" extrusionOk="0">
                <a:moveTo>
                  <a:pt x="12419" y="15428"/>
                </a:moveTo>
                <a:lnTo>
                  <a:pt x="12419" y="16971"/>
                </a:lnTo>
                <a:lnTo>
                  <a:pt x="14580" y="16971"/>
                </a:lnTo>
                <a:lnTo>
                  <a:pt x="14580" y="15428"/>
                </a:lnTo>
                <a:lnTo>
                  <a:pt x="12419" y="15428"/>
                </a:lnTo>
                <a:close/>
              </a:path>
              <a:path w="21600" h="21600" extrusionOk="0">
                <a:moveTo>
                  <a:pt x="14580" y="15428"/>
                </a:moveTo>
                <a:lnTo>
                  <a:pt x="14580" y="16971"/>
                </a:lnTo>
                <a:lnTo>
                  <a:pt x="16740" y="16971"/>
                </a:lnTo>
                <a:lnTo>
                  <a:pt x="16740" y="15428"/>
                </a:lnTo>
                <a:lnTo>
                  <a:pt x="14580" y="15428"/>
                </a:lnTo>
                <a:close/>
              </a:path>
              <a:path w="21600" h="21600" extrusionOk="0">
                <a:moveTo>
                  <a:pt x="16740" y="15428"/>
                </a:moveTo>
                <a:lnTo>
                  <a:pt x="16740" y="16971"/>
                </a:lnTo>
                <a:lnTo>
                  <a:pt x="18900" y="16971"/>
                </a:lnTo>
                <a:lnTo>
                  <a:pt x="18900" y="15428"/>
                </a:lnTo>
                <a:lnTo>
                  <a:pt x="16740" y="15428"/>
                </a:lnTo>
                <a:close/>
              </a:path>
              <a:path w="21600" h="21600" extrusionOk="0">
                <a:moveTo>
                  <a:pt x="18900" y="15428"/>
                </a:moveTo>
                <a:lnTo>
                  <a:pt x="18900" y="16971"/>
                </a:lnTo>
                <a:lnTo>
                  <a:pt x="21060" y="16971"/>
                </a:lnTo>
                <a:lnTo>
                  <a:pt x="21060" y="15428"/>
                </a:lnTo>
                <a:lnTo>
                  <a:pt x="18900" y="15428"/>
                </a:lnTo>
                <a:close/>
              </a:path>
              <a:path w="21600" h="21600" extrusionOk="0">
                <a:moveTo>
                  <a:pt x="540" y="16971"/>
                </a:moveTo>
                <a:lnTo>
                  <a:pt x="540" y="18514"/>
                </a:lnTo>
                <a:lnTo>
                  <a:pt x="2700" y="18514"/>
                </a:lnTo>
                <a:lnTo>
                  <a:pt x="2700" y="16971"/>
                </a:lnTo>
                <a:lnTo>
                  <a:pt x="540" y="16971"/>
                </a:lnTo>
                <a:close/>
              </a:path>
              <a:path w="21600" h="21600" extrusionOk="0">
                <a:moveTo>
                  <a:pt x="2700" y="16971"/>
                </a:moveTo>
                <a:lnTo>
                  <a:pt x="2700" y="18514"/>
                </a:lnTo>
                <a:lnTo>
                  <a:pt x="4860" y="18514"/>
                </a:lnTo>
                <a:lnTo>
                  <a:pt x="4860" y="16971"/>
                </a:lnTo>
                <a:lnTo>
                  <a:pt x="2700" y="16971"/>
                </a:lnTo>
                <a:close/>
              </a:path>
              <a:path w="21600" h="21600" extrusionOk="0">
                <a:moveTo>
                  <a:pt x="4860" y="16971"/>
                </a:moveTo>
                <a:lnTo>
                  <a:pt x="4860" y="18514"/>
                </a:lnTo>
                <a:lnTo>
                  <a:pt x="7020" y="18514"/>
                </a:lnTo>
                <a:lnTo>
                  <a:pt x="7020" y="16971"/>
                </a:lnTo>
                <a:lnTo>
                  <a:pt x="4860" y="16971"/>
                </a:lnTo>
                <a:close/>
              </a:path>
              <a:path w="21600" h="21600" extrusionOk="0">
                <a:moveTo>
                  <a:pt x="7020" y="16971"/>
                </a:moveTo>
                <a:lnTo>
                  <a:pt x="7020" y="18514"/>
                </a:lnTo>
                <a:lnTo>
                  <a:pt x="9180" y="18514"/>
                </a:lnTo>
                <a:lnTo>
                  <a:pt x="9180" y="16971"/>
                </a:lnTo>
                <a:lnTo>
                  <a:pt x="7020" y="16971"/>
                </a:lnTo>
                <a:close/>
              </a:path>
              <a:path w="21600" h="21600" extrusionOk="0">
                <a:moveTo>
                  <a:pt x="9180" y="16971"/>
                </a:moveTo>
                <a:lnTo>
                  <a:pt x="9180" y="18514"/>
                </a:lnTo>
                <a:lnTo>
                  <a:pt x="11340" y="18514"/>
                </a:lnTo>
                <a:lnTo>
                  <a:pt x="11340" y="16971"/>
                </a:lnTo>
                <a:lnTo>
                  <a:pt x="9180" y="16971"/>
                </a:lnTo>
                <a:close/>
              </a:path>
              <a:path w="21600" h="21600" extrusionOk="0">
                <a:moveTo>
                  <a:pt x="11340" y="16971"/>
                </a:moveTo>
                <a:lnTo>
                  <a:pt x="11340" y="18514"/>
                </a:lnTo>
                <a:lnTo>
                  <a:pt x="13500" y="18514"/>
                </a:lnTo>
                <a:lnTo>
                  <a:pt x="13500" y="16971"/>
                </a:lnTo>
                <a:lnTo>
                  <a:pt x="11340" y="16971"/>
                </a:lnTo>
                <a:close/>
              </a:path>
              <a:path w="21600" h="21600" extrusionOk="0">
                <a:moveTo>
                  <a:pt x="13500" y="16971"/>
                </a:moveTo>
                <a:lnTo>
                  <a:pt x="13500" y="18514"/>
                </a:lnTo>
                <a:lnTo>
                  <a:pt x="15660" y="18514"/>
                </a:lnTo>
                <a:lnTo>
                  <a:pt x="15660" y="16971"/>
                </a:lnTo>
                <a:lnTo>
                  <a:pt x="13500" y="16971"/>
                </a:lnTo>
                <a:close/>
              </a:path>
              <a:path w="21600" h="21600" extrusionOk="0">
                <a:moveTo>
                  <a:pt x="15660" y="16971"/>
                </a:moveTo>
                <a:lnTo>
                  <a:pt x="15660" y="18514"/>
                </a:lnTo>
                <a:lnTo>
                  <a:pt x="17820" y="18514"/>
                </a:lnTo>
                <a:lnTo>
                  <a:pt x="17820" y="16971"/>
                </a:lnTo>
                <a:lnTo>
                  <a:pt x="15660" y="16971"/>
                </a:lnTo>
                <a:close/>
              </a:path>
              <a:path w="21600" h="21600" extrusionOk="0">
                <a:moveTo>
                  <a:pt x="17820" y="16971"/>
                </a:moveTo>
                <a:lnTo>
                  <a:pt x="17820" y="18514"/>
                </a:lnTo>
                <a:lnTo>
                  <a:pt x="19980" y="18514"/>
                </a:lnTo>
                <a:lnTo>
                  <a:pt x="19980" y="16971"/>
                </a:lnTo>
                <a:lnTo>
                  <a:pt x="17820" y="16971"/>
                </a:lnTo>
                <a:close/>
              </a:path>
              <a:path w="21600" h="21600" extrusionOk="0">
                <a:moveTo>
                  <a:pt x="1620" y="18514"/>
                </a:moveTo>
                <a:lnTo>
                  <a:pt x="1620" y="20057"/>
                </a:lnTo>
                <a:lnTo>
                  <a:pt x="3779" y="20057"/>
                </a:lnTo>
                <a:lnTo>
                  <a:pt x="3779" y="18514"/>
                </a:lnTo>
                <a:lnTo>
                  <a:pt x="1620" y="18514"/>
                </a:lnTo>
                <a:close/>
              </a:path>
              <a:path w="21600" h="21600" extrusionOk="0">
                <a:moveTo>
                  <a:pt x="3779" y="18514"/>
                </a:moveTo>
                <a:lnTo>
                  <a:pt x="3779" y="20057"/>
                </a:lnTo>
                <a:lnTo>
                  <a:pt x="5940" y="20057"/>
                </a:lnTo>
                <a:lnTo>
                  <a:pt x="5940" y="18514"/>
                </a:lnTo>
                <a:lnTo>
                  <a:pt x="3779" y="18514"/>
                </a:lnTo>
                <a:close/>
              </a:path>
              <a:path w="21600" h="21600" extrusionOk="0">
                <a:moveTo>
                  <a:pt x="5940" y="18514"/>
                </a:moveTo>
                <a:lnTo>
                  <a:pt x="5940" y="20057"/>
                </a:lnTo>
                <a:lnTo>
                  <a:pt x="8100" y="20057"/>
                </a:lnTo>
                <a:lnTo>
                  <a:pt x="8100" y="18514"/>
                </a:lnTo>
                <a:lnTo>
                  <a:pt x="5940" y="18514"/>
                </a:lnTo>
                <a:close/>
              </a:path>
              <a:path w="21600" h="21600" extrusionOk="0">
                <a:moveTo>
                  <a:pt x="8100" y="18514"/>
                </a:moveTo>
                <a:lnTo>
                  <a:pt x="8100" y="20057"/>
                </a:lnTo>
                <a:lnTo>
                  <a:pt x="10260" y="20057"/>
                </a:lnTo>
                <a:lnTo>
                  <a:pt x="10260" y="18514"/>
                </a:lnTo>
                <a:lnTo>
                  <a:pt x="8100" y="18514"/>
                </a:lnTo>
                <a:close/>
              </a:path>
              <a:path w="21600" h="21600" extrusionOk="0">
                <a:moveTo>
                  <a:pt x="10260" y="18514"/>
                </a:moveTo>
                <a:lnTo>
                  <a:pt x="10260" y="20057"/>
                </a:lnTo>
                <a:lnTo>
                  <a:pt x="12419" y="20057"/>
                </a:lnTo>
                <a:lnTo>
                  <a:pt x="12419" y="18514"/>
                </a:lnTo>
                <a:lnTo>
                  <a:pt x="10260" y="18514"/>
                </a:lnTo>
                <a:close/>
              </a:path>
              <a:path w="21600" h="21600" extrusionOk="0">
                <a:moveTo>
                  <a:pt x="12419" y="18514"/>
                </a:moveTo>
                <a:lnTo>
                  <a:pt x="12419" y="20057"/>
                </a:lnTo>
                <a:lnTo>
                  <a:pt x="14580" y="20057"/>
                </a:lnTo>
                <a:lnTo>
                  <a:pt x="14580" y="18514"/>
                </a:lnTo>
                <a:lnTo>
                  <a:pt x="12419" y="18514"/>
                </a:lnTo>
                <a:close/>
              </a:path>
              <a:path w="21600" h="21600" extrusionOk="0">
                <a:moveTo>
                  <a:pt x="14580" y="18514"/>
                </a:moveTo>
                <a:lnTo>
                  <a:pt x="14580" y="20057"/>
                </a:lnTo>
                <a:lnTo>
                  <a:pt x="16740" y="20057"/>
                </a:lnTo>
                <a:lnTo>
                  <a:pt x="16740" y="18514"/>
                </a:lnTo>
                <a:lnTo>
                  <a:pt x="14580" y="18514"/>
                </a:lnTo>
                <a:close/>
              </a:path>
              <a:path w="21600" h="21600" extrusionOk="0">
                <a:moveTo>
                  <a:pt x="16740" y="18514"/>
                </a:moveTo>
                <a:lnTo>
                  <a:pt x="16740" y="20057"/>
                </a:lnTo>
                <a:lnTo>
                  <a:pt x="18900" y="20057"/>
                </a:lnTo>
                <a:lnTo>
                  <a:pt x="18900" y="18514"/>
                </a:lnTo>
                <a:lnTo>
                  <a:pt x="16740" y="18514"/>
                </a:lnTo>
                <a:close/>
              </a:path>
              <a:path w="21600" h="21600" extrusionOk="0">
                <a:moveTo>
                  <a:pt x="18900" y="18514"/>
                </a:moveTo>
                <a:lnTo>
                  <a:pt x="18900" y="20057"/>
                </a:lnTo>
                <a:lnTo>
                  <a:pt x="21060" y="20057"/>
                </a:lnTo>
                <a:lnTo>
                  <a:pt x="21060" y="18514"/>
                </a:lnTo>
                <a:lnTo>
                  <a:pt x="18900" y="18514"/>
                </a:lnTo>
                <a:close/>
              </a:path>
              <a:path w="21600" h="21600" extrusionOk="0">
                <a:moveTo>
                  <a:pt x="540" y="20057"/>
                </a:moveTo>
                <a:lnTo>
                  <a:pt x="540" y="21600"/>
                </a:lnTo>
                <a:lnTo>
                  <a:pt x="2700" y="21600"/>
                </a:lnTo>
                <a:lnTo>
                  <a:pt x="2700" y="20057"/>
                </a:lnTo>
                <a:lnTo>
                  <a:pt x="540" y="20057"/>
                </a:lnTo>
                <a:close/>
              </a:path>
              <a:path w="21600" h="21600" extrusionOk="0">
                <a:moveTo>
                  <a:pt x="2700" y="20057"/>
                </a:moveTo>
                <a:lnTo>
                  <a:pt x="2700" y="21600"/>
                </a:lnTo>
                <a:lnTo>
                  <a:pt x="4860" y="21600"/>
                </a:lnTo>
                <a:lnTo>
                  <a:pt x="4860" y="20057"/>
                </a:lnTo>
                <a:lnTo>
                  <a:pt x="2700" y="20057"/>
                </a:lnTo>
                <a:close/>
              </a:path>
              <a:path w="21600" h="21600" extrusionOk="0">
                <a:moveTo>
                  <a:pt x="4860" y="20057"/>
                </a:moveTo>
                <a:lnTo>
                  <a:pt x="4860" y="21600"/>
                </a:lnTo>
                <a:lnTo>
                  <a:pt x="7020" y="21600"/>
                </a:lnTo>
                <a:lnTo>
                  <a:pt x="7020" y="20057"/>
                </a:lnTo>
                <a:lnTo>
                  <a:pt x="4860" y="20057"/>
                </a:lnTo>
                <a:close/>
              </a:path>
              <a:path w="21600" h="21600" extrusionOk="0">
                <a:moveTo>
                  <a:pt x="7020" y="20057"/>
                </a:moveTo>
                <a:lnTo>
                  <a:pt x="7020" y="21600"/>
                </a:lnTo>
                <a:lnTo>
                  <a:pt x="9180" y="21600"/>
                </a:lnTo>
                <a:lnTo>
                  <a:pt x="9180" y="20057"/>
                </a:lnTo>
                <a:lnTo>
                  <a:pt x="7020" y="20057"/>
                </a:lnTo>
                <a:close/>
              </a:path>
              <a:path w="21600" h="21600" extrusionOk="0">
                <a:moveTo>
                  <a:pt x="9180" y="20057"/>
                </a:moveTo>
                <a:lnTo>
                  <a:pt x="9180" y="21600"/>
                </a:lnTo>
                <a:lnTo>
                  <a:pt x="11340" y="21600"/>
                </a:lnTo>
                <a:lnTo>
                  <a:pt x="11340" y="20057"/>
                </a:lnTo>
                <a:lnTo>
                  <a:pt x="9180" y="20057"/>
                </a:lnTo>
                <a:close/>
              </a:path>
              <a:path w="21600" h="21600" extrusionOk="0">
                <a:moveTo>
                  <a:pt x="11340" y="20057"/>
                </a:moveTo>
                <a:lnTo>
                  <a:pt x="11340" y="21600"/>
                </a:lnTo>
                <a:lnTo>
                  <a:pt x="13500" y="21600"/>
                </a:lnTo>
                <a:lnTo>
                  <a:pt x="13500" y="20057"/>
                </a:lnTo>
                <a:lnTo>
                  <a:pt x="11340" y="20057"/>
                </a:lnTo>
                <a:close/>
              </a:path>
              <a:path w="21600" h="21600" extrusionOk="0">
                <a:moveTo>
                  <a:pt x="13500" y="20057"/>
                </a:moveTo>
                <a:lnTo>
                  <a:pt x="13500" y="21600"/>
                </a:lnTo>
                <a:lnTo>
                  <a:pt x="15660" y="21600"/>
                </a:lnTo>
                <a:lnTo>
                  <a:pt x="15660" y="20057"/>
                </a:lnTo>
                <a:lnTo>
                  <a:pt x="13500" y="20057"/>
                </a:lnTo>
                <a:close/>
              </a:path>
              <a:path w="21600" h="21600" extrusionOk="0">
                <a:moveTo>
                  <a:pt x="15660" y="20057"/>
                </a:moveTo>
                <a:lnTo>
                  <a:pt x="15660" y="21600"/>
                </a:lnTo>
                <a:lnTo>
                  <a:pt x="17820" y="21600"/>
                </a:lnTo>
                <a:lnTo>
                  <a:pt x="17820" y="20057"/>
                </a:lnTo>
                <a:lnTo>
                  <a:pt x="15660" y="20057"/>
                </a:lnTo>
                <a:close/>
              </a:path>
              <a:path w="21600" h="21600" extrusionOk="0">
                <a:moveTo>
                  <a:pt x="17820" y="20057"/>
                </a:moveTo>
                <a:lnTo>
                  <a:pt x="17820" y="21600"/>
                </a:lnTo>
                <a:lnTo>
                  <a:pt x="19980" y="21600"/>
                </a:lnTo>
                <a:lnTo>
                  <a:pt x="19980" y="20057"/>
                </a:lnTo>
                <a:lnTo>
                  <a:pt x="17820" y="20057"/>
                </a:lnTo>
                <a:close/>
              </a:path>
              <a:path w="21600" h="21600" extrusionOk="0">
                <a:moveTo>
                  <a:pt x="19980" y="4628"/>
                </a:moveTo>
                <a:lnTo>
                  <a:pt x="21060" y="4628"/>
                </a:lnTo>
                <a:lnTo>
                  <a:pt x="21060" y="6171"/>
                </a:lnTo>
                <a:lnTo>
                  <a:pt x="19980" y="6171"/>
                </a:lnTo>
                <a:lnTo>
                  <a:pt x="19980" y="4628"/>
                </a:lnTo>
                <a:close/>
              </a:path>
            </a:pathLst>
          </a:custGeom>
          <a:solidFill>
            <a:srgbClr val="9966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SMK</a:t>
            </a:r>
            <a:endParaRPr lang="en-US" sz="18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38600" y="990601"/>
            <a:ext cx="4724400" cy="273921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err="1" smtClean="0">
                <a:solidFill>
                  <a:prstClr val="black"/>
                </a:solidFill>
                <a:latin typeface="Calibri"/>
              </a:rPr>
              <a:t>Komponen</a:t>
            </a:r>
            <a:r>
              <a:rPr lang="en-US" sz="2800" b="1" dirty="0" smtClean="0">
                <a:solidFill>
                  <a:prstClr val="black"/>
                </a:solidFill>
                <a:latin typeface="Calibri"/>
              </a:rPr>
              <a:t>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b="1" dirty="0" err="1" smtClean="0">
                <a:solidFill>
                  <a:prstClr val="black"/>
                </a:solidFill>
                <a:latin typeface="Calibri"/>
              </a:rPr>
              <a:t>Satuan</a:t>
            </a: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800" b="1" dirty="0" err="1" smtClean="0">
                <a:solidFill>
                  <a:prstClr val="black"/>
                </a:solidFill>
                <a:latin typeface="Calibri"/>
              </a:rPr>
              <a:t>Pendidikan</a:t>
            </a: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b="1" dirty="0" err="1" smtClean="0">
                <a:solidFill>
                  <a:prstClr val="black"/>
                </a:solidFill>
                <a:latin typeface="Calibri"/>
              </a:rPr>
              <a:t>Lahan</a:t>
            </a:r>
            <a:endParaRPr lang="en-US" sz="1800" b="1" dirty="0" smtClean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b="1" dirty="0" err="1" smtClean="0">
                <a:solidFill>
                  <a:prstClr val="black"/>
                </a:solidFill>
                <a:latin typeface="Calibri"/>
              </a:rPr>
              <a:t>Bangunan</a:t>
            </a: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b="1" dirty="0" err="1" smtClean="0">
                <a:solidFill>
                  <a:prstClr val="black"/>
                </a:solidFill>
                <a:latin typeface="Calibri"/>
              </a:rPr>
              <a:t>Kelengkapan</a:t>
            </a: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800" b="1" dirty="0" err="1" smtClean="0">
                <a:solidFill>
                  <a:prstClr val="black"/>
                </a:solidFill>
                <a:latin typeface="Calibri"/>
              </a:rPr>
              <a:t>Sarana</a:t>
            </a: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800" b="1" dirty="0" err="1" smtClean="0">
                <a:solidFill>
                  <a:prstClr val="black"/>
                </a:solidFill>
                <a:latin typeface="Calibri"/>
              </a:rPr>
              <a:t>dan</a:t>
            </a: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800" b="1" dirty="0" err="1" smtClean="0">
                <a:solidFill>
                  <a:prstClr val="black"/>
                </a:solidFill>
                <a:latin typeface="Calibri"/>
              </a:rPr>
              <a:t>Prasarana</a:t>
            </a:r>
            <a:endParaRPr lang="en-US" sz="1800" b="1" dirty="0" smtClean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b="1" dirty="0" err="1" smtClean="0">
                <a:solidFill>
                  <a:prstClr val="black"/>
                </a:solidFill>
                <a:latin typeface="Calibri"/>
              </a:rPr>
              <a:t>Sarana</a:t>
            </a: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800" b="1" dirty="0" err="1" smtClean="0">
                <a:solidFill>
                  <a:prstClr val="black"/>
                </a:solidFill>
                <a:latin typeface="Calibri"/>
              </a:rPr>
              <a:t>dan</a:t>
            </a: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800" b="1" dirty="0" err="1" smtClean="0">
                <a:solidFill>
                  <a:prstClr val="black"/>
                </a:solidFill>
                <a:latin typeface="Calibri"/>
              </a:rPr>
              <a:t>Prasarana</a:t>
            </a: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800" b="1" dirty="0" err="1" smtClean="0">
                <a:solidFill>
                  <a:prstClr val="black"/>
                </a:solidFill>
                <a:latin typeface="Calibri"/>
              </a:rPr>
              <a:t>Pembelajaran</a:t>
            </a: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800" b="1" dirty="0" err="1" smtClean="0">
                <a:solidFill>
                  <a:prstClr val="black"/>
                </a:solidFill>
                <a:latin typeface="Calibri"/>
              </a:rPr>
              <a:t>Umum</a:t>
            </a: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b="1" dirty="0" err="1" smtClean="0">
                <a:solidFill>
                  <a:prstClr val="black"/>
                </a:solidFill>
                <a:latin typeface="Calibri"/>
              </a:rPr>
              <a:t>Sarana</a:t>
            </a: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800" b="1" dirty="0" err="1" smtClean="0">
                <a:solidFill>
                  <a:prstClr val="black"/>
                </a:solidFill>
                <a:latin typeface="Calibri"/>
              </a:rPr>
              <a:t>dan</a:t>
            </a: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800" b="1" dirty="0" err="1" smtClean="0">
                <a:solidFill>
                  <a:prstClr val="black"/>
                </a:solidFill>
                <a:latin typeface="Calibri"/>
              </a:rPr>
              <a:t>Prasarana</a:t>
            </a: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800" b="1" dirty="0" err="1" smtClean="0">
                <a:solidFill>
                  <a:prstClr val="black"/>
                </a:solidFill>
                <a:latin typeface="Calibri"/>
              </a:rPr>
              <a:t>Penunjang</a:t>
            </a:r>
            <a:endParaRPr lang="en-US" sz="1800" b="1" dirty="0" smtClean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b="1" dirty="0" err="1" smtClean="0">
                <a:solidFill>
                  <a:prstClr val="black"/>
                </a:solidFill>
                <a:latin typeface="Calibri"/>
              </a:rPr>
              <a:t>Sarana</a:t>
            </a: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800" b="1" dirty="0" err="1" smtClean="0">
                <a:solidFill>
                  <a:prstClr val="black"/>
                </a:solidFill>
                <a:latin typeface="Calibri"/>
              </a:rPr>
              <a:t>dan</a:t>
            </a: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800" b="1" dirty="0" err="1" smtClean="0">
                <a:solidFill>
                  <a:prstClr val="black"/>
                </a:solidFill>
                <a:latin typeface="Calibri"/>
              </a:rPr>
              <a:t>Prasarana</a:t>
            </a: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800" b="1" dirty="0" err="1" smtClean="0">
                <a:solidFill>
                  <a:prstClr val="black"/>
                </a:solidFill>
                <a:latin typeface="Calibri"/>
              </a:rPr>
              <a:t>Pembelajaran</a:t>
            </a: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800" b="1" dirty="0" err="1" smtClean="0">
                <a:solidFill>
                  <a:prstClr val="black"/>
                </a:solidFill>
                <a:latin typeface="Calibri"/>
              </a:rPr>
              <a:t>Khusus</a:t>
            </a: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 (SMK) </a:t>
            </a:r>
            <a:endParaRPr lang="en-US" sz="18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2438400" y="990600"/>
            <a:ext cx="1219200" cy="4038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14800" y="4038600"/>
            <a:ext cx="4648200" cy="212365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Calibri"/>
              </a:rPr>
              <a:t>Hal-</a:t>
            </a:r>
            <a:r>
              <a:rPr lang="en-US" b="1" dirty="0" err="1" smtClean="0">
                <a:solidFill>
                  <a:prstClr val="black"/>
                </a:solidFill>
                <a:latin typeface="Calibri"/>
              </a:rPr>
              <a:t>hal</a:t>
            </a:r>
            <a:r>
              <a:rPr lang="en-US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b="1" dirty="0" err="1" smtClean="0">
                <a:solidFill>
                  <a:prstClr val="black"/>
                </a:solidFill>
                <a:latin typeface="Calibri"/>
              </a:rPr>
              <a:t>khusus</a:t>
            </a:r>
            <a:r>
              <a:rPr lang="en-US" b="1" dirty="0" smtClean="0">
                <a:solidFill>
                  <a:prstClr val="black"/>
                </a:solidFill>
                <a:latin typeface="Calibri"/>
              </a:rPr>
              <a:t>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LcPeriod"/>
            </a:pPr>
            <a:r>
              <a:rPr lang="en-US" sz="1800" b="1" dirty="0" err="1" smtClean="0">
                <a:solidFill>
                  <a:prstClr val="black"/>
                </a:solidFill>
                <a:latin typeface="Calibri"/>
              </a:rPr>
              <a:t>Rombel</a:t>
            </a: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 SD 6-30 @ 28, SMP/SMA/SMA @ 32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LcPeriod"/>
            </a:pPr>
            <a:r>
              <a:rPr lang="en-US" sz="1800" b="1" dirty="0" err="1" smtClean="0">
                <a:solidFill>
                  <a:prstClr val="black"/>
                </a:solidFill>
                <a:latin typeface="Calibri"/>
              </a:rPr>
              <a:t>Sarana</a:t>
            </a: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 TIK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LcPeriod"/>
            </a:pPr>
            <a:r>
              <a:rPr lang="en-US" sz="1800" b="1" dirty="0" err="1" smtClean="0">
                <a:solidFill>
                  <a:prstClr val="black"/>
                </a:solidFill>
                <a:latin typeface="Calibri"/>
              </a:rPr>
              <a:t>Sarana</a:t>
            </a: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800" b="1" dirty="0" err="1" smtClean="0">
                <a:solidFill>
                  <a:prstClr val="black"/>
                </a:solidFill>
                <a:latin typeface="Calibri"/>
              </a:rPr>
              <a:t>Pramuka</a:t>
            </a: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LcPeriod"/>
            </a:pPr>
            <a:r>
              <a:rPr lang="en-US" sz="1800" b="1" dirty="0" err="1" smtClean="0">
                <a:solidFill>
                  <a:prstClr val="black"/>
                </a:solidFill>
                <a:latin typeface="Calibri"/>
              </a:rPr>
              <a:t>Perpustakaan</a:t>
            </a: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LcPeriod"/>
            </a:pPr>
            <a:r>
              <a:rPr lang="en-US" sz="1800" b="1" dirty="0" err="1" smtClean="0">
                <a:solidFill>
                  <a:prstClr val="black"/>
                </a:solidFill>
                <a:latin typeface="Calibri"/>
              </a:rPr>
              <a:t>Kepemilikan</a:t>
            </a: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  VS </a:t>
            </a:r>
            <a:r>
              <a:rPr lang="en-US" sz="1800" b="1" dirty="0" err="1" smtClean="0">
                <a:solidFill>
                  <a:prstClr val="black"/>
                </a:solidFill>
                <a:latin typeface="Calibri"/>
              </a:rPr>
              <a:t>Akses</a:t>
            </a: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 </a:t>
            </a:r>
            <a:endParaRPr lang="en-US" sz="18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5943600"/>
            <a:ext cx="32004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dirty="0" err="1" smtClean="0">
                <a:solidFill>
                  <a:prstClr val="black"/>
                </a:solidFill>
                <a:latin typeface="Calibri"/>
              </a:rPr>
              <a:t>Rasio</a:t>
            </a:r>
            <a:r>
              <a:rPr lang="en-US" sz="2000" b="1" dirty="0" smtClean="0">
                <a:solidFill>
                  <a:prstClr val="black"/>
                </a:solidFill>
                <a:latin typeface="Calibri"/>
                <a:sym typeface="Wingdings" pitchFamily="2" charset="2"/>
              </a:rPr>
              <a:t> </a:t>
            </a:r>
            <a:r>
              <a:rPr lang="en-US" sz="2000" b="1" dirty="0" err="1" smtClean="0">
                <a:solidFill>
                  <a:prstClr val="black"/>
                </a:solidFill>
                <a:latin typeface="Calibri"/>
                <a:sym typeface="Wingdings" pitchFamily="2" charset="2"/>
              </a:rPr>
              <a:t>Satuan</a:t>
            </a:r>
            <a:r>
              <a:rPr lang="en-US" sz="2000" b="1" dirty="0" smtClean="0">
                <a:solidFill>
                  <a:prstClr val="black"/>
                </a:solidFill>
                <a:latin typeface="Calibri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Calibri"/>
                <a:sym typeface="Wingdings" pitchFamily="2" charset="2"/>
              </a:rPr>
              <a:t>Pendidikan</a:t>
            </a:r>
            <a:endParaRPr lang="en-US" sz="2000" b="1" dirty="0" smtClean="0">
              <a:solidFill>
                <a:prstClr val="black"/>
              </a:solidFill>
              <a:latin typeface="Calibri"/>
              <a:sym typeface="Wingdings" pitchFamily="2" charset="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Calibri"/>
                <a:sym typeface="Wingdings" pitchFamily="2" charset="2"/>
              </a:rPr>
              <a:t>                </a:t>
            </a:r>
            <a:r>
              <a:rPr lang="en-US" sz="2000" b="1" dirty="0" err="1" smtClean="0">
                <a:solidFill>
                  <a:prstClr val="black"/>
                </a:solidFill>
                <a:latin typeface="Calibri"/>
                <a:sym typeface="Wingdings" pitchFamily="2" charset="2"/>
              </a:rPr>
              <a:t>Siswa</a:t>
            </a:r>
            <a:r>
              <a:rPr lang="en-US" sz="2000" b="1" dirty="0" smtClean="0">
                <a:solidFill>
                  <a:prstClr val="black"/>
                </a:solidFill>
                <a:latin typeface="Calibri"/>
                <a:sym typeface="Wingdings" pitchFamily="2" charset="2"/>
              </a:rPr>
              <a:t> </a:t>
            </a:r>
            <a:endParaRPr lang="en-US" sz="2000" b="1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2438400" y="4191000"/>
            <a:ext cx="21336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https://encrypted-tbn2.gstatic.com/images?q=tbn:ANd9GcS0T24DW17IfA6nW7R_MGS4GILiQb-SYHw6QypP64ND970-7Ilrn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499" y="609600"/>
            <a:ext cx="1993899" cy="157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https://encrypted-tbn2.gstatic.com/images?q=tbn:ANd9GcS0T24DW17IfA6nW7R_MGS4GILiQb-SYHw6QypP64ND970-7Ilrn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499" y="2490787"/>
            <a:ext cx="1993899" cy="1407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https://encrypted-tbn2.gstatic.com/images?q=tbn:ANd9GcS0T24DW17IfA6nW7R_MGS4GILiQb-SYHw6QypP64ND970-7Ilrn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799" y="4131469"/>
            <a:ext cx="1993899" cy="1040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108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247650" y="569657"/>
            <a:ext cx="8229600" cy="52744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000" b="1" dirty="0" err="1">
                <a:latin typeface="Calibri" panose="020F0502020204030204" pitchFamily="34" charset="0"/>
              </a:rPr>
              <a:t>Keterkaitan</a:t>
            </a:r>
            <a:r>
              <a:rPr lang="en-US" altLang="en-US" sz="3000" b="1" dirty="0">
                <a:latin typeface="Calibri" panose="020F0502020204030204" pitchFamily="34" charset="0"/>
              </a:rPr>
              <a:t> </a:t>
            </a:r>
            <a:r>
              <a:rPr lang="en-US" altLang="en-US" sz="3000" b="1" dirty="0" err="1">
                <a:latin typeface="Calibri" panose="020F0502020204030204" pitchFamily="34" charset="0"/>
              </a:rPr>
              <a:t>Standar</a:t>
            </a:r>
            <a:r>
              <a:rPr lang="en-US" altLang="en-US" sz="3000" b="1" dirty="0">
                <a:latin typeface="Calibri" panose="020F0502020204030204" pitchFamily="34" charset="0"/>
              </a:rPr>
              <a:t> </a:t>
            </a:r>
            <a:r>
              <a:rPr lang="en-US" altLang="en-US" sz="3000" b="1" dirty="0" err="1">
                <a:latin typeface="Calibri" panose="020F0502020204030204" pitchFamily="34" charset="0"/>
              </a:rPr>
              <a:t>Nasional</a:t>
            </a:r>
            <a:r>
              <a:rPr lang="en-US" altLang="en-US" sz="3000" b="1" dirty="0">
                <a:latin typeface="Calibri" panose="020F0502020204030204" pitchFamily="34" charset="0"/>
              </a:rPr>
              <a:t> </a:t>
            </a:r>
            <a:r>
              <a:rPr lang="en-US" altLang="en-US" sz="3000" b="1" dirty="0" err="1">
                <a:latin typeface="Calibri" panose="020F0502020204030204" pitchFamily="34" charset="0"/>
              </a:rPr>
              <a:t>Pendidikan</a:t>
            </a:r>
            <a:endParaRPr lang="en-US" altLang="en-US" sz="3000" b="1" dirty="0">
              <a:latin typeface="Calibri" panose="020F0502020204030204" pitchFamily="34" charset="0"/>
            </a:endParaRP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7213" indent="-214313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spcBef>
                <a:spcPct val="20000"/>
              </a:spcBef>
              <a:buChar char="•"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6EEAFE-D133-4A92-811E-51A4A0C4B3D0}" type="slidenum">
              <a:rPr lang="en-US" altLang="en-US" sz="1050">
                <a:solidFill>
                  <a:prstClr val="black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050">
              <a:solidFill>
                <a:prstClr val="black"/>
              </a:solidFill>
            </a:endParaRPr>
          </a:p>
        </p:txBody>
      </p:sp>
      <p:grpSp>
        <p:nvGrpSpPr>
          <p:cNvPr id="44036" name="Group 8"/>
          <p:cNvGrpSpPr>
            <a:grpSpLocks/>
          </p:cNvGrpSpPr>
          <p:nvPr/>
        </p:nvGrpSpPr>
        <p:grpSpPr bwMode="auto">
          <a:xfrm>
            <a:off x="140494" y="2664619"/>
            <a:ext cx="2447925" cy="1528763"/>
            <a:chOff x="2095500" y="2265170"/>
            <a:chExt cx="3263900" cy="2037776"/>
          </a:xfrm>
        </p:grpSpPr>
        <p:sp>
          <p:nvSpPr>
            <p:cNvPr id="8" name="Rounded Rectangle 7"/>
            <p:cNvSpPr/>
            <p:nvPr/>
          </p:nvSpPr>
          <p:spPr>
            <a:xfrm>
              <a:off x="2095500" y="2265170"/>
              <a:ext cx="3263900" cy="2037776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" name="Text Box 80"/>
            <p:cNvSpPr txBox="1">
              <a:spLocks noChangeArrowheads="1"/>
            </p:cNvSpPr>
            <p:nvPr/>
          </p:nvSpPr>
          <p:spPr bwMode="auto">
            <a:xfrm>
              <a:off x="2413340" y="2455330"/>
              <a:ext cx="2745775" cy="821715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61859" tIns="30929" rIns="61859" bIns="30929"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800" dirty="0" err="1">
                  <a:solidFill>
                    <a:srgbClr val="000066"/>
                  </a:solidFill>
                  <a:latin typeface="Calibri" panose="020F0502020204030204" pitchFamily="34" charset="0"/>
                </a:rPr>
                <a:t>Standar</a:t>
              </a:r>
              <a:r>
                <a:rPr lang="en-US" sz="1800" dirty="0">
                  <a:solidFill>
                    <a:srgbClr val="000066"/>
                  </a:solidFill>
                  <a:latin typeface="Calibri" panose="020F0502020204030204" pitchFamily="34" charset="0"/>
                </a:rPr>
                <a:t> </a:t>
              </a:r>
              <a:r>
                <a:rPr lang="en-US" sz="1800" dirty="0" err="1">
                  <a:solidFill>
                    <a:srgbClr val="000066"/>
                  </a:solidFill>
                  <a:latin typeface="Calibri" panose="020F0502020204030204" pitchFamily="34" charset="0"/>
                </a:rPr>
                <a:t>Kompetensi</a:t>
              </a:r>
              <a:r>
                <a:rPr lang="en-US" sz="1800" dirty="0">
                  <a:solidFill>
                    <a:srgbClr val="000066"/>
                  </a:solidFill>
                  <a:latin typeface="Calibri" panose="020F0502020204030204" pitchFamily="34" charset="0"/>
                </a:rPr>
                <a:t> </a:t>
              </a:r>
              <a:r>
                <a:rPr lang="en-US" sz="1800" dirty="0" err="1">
                  <a:solidFill>
                    <a:srgbClr val="000066"/>
                  </a:solidFill>
                  <a:latin typeface="Calibri" panose="020F0502020204030204" pitchFamily="34" charset="0"/>
                </a:rPr>
                <a:t>Lulusan</a:t>
              </a:r>
              <a:endParaRPr lang="en-US" sz="1800" dirty="0">
                <a:solidFill>
                  <a:srgbClr val="000066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6" name="Text Box 81"/>
            <p:cNvSpPr txBox="1">
              <a:spLocks noChangeArrowheads="1"/>
            </p:cNvSpPr>
            <p:nvPr/>
          </p:nvSpPr>
          <p:spPr bwMode="auto">
            <a:xfrm>
              <a:off x="2413340" y="3627271"/>
              <a:ext cx="1922043" cy="452487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61859" tIns="30929" rIns="61859" bIns="30929"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800" dirty="0" err="1">
                  <a:solidFill>
                    <a:srgbClr val="000066"/>
                  </a:solidFill>
                  <a:latin typeface="Calibri" panose="020F0502020204030204" pitchFamily="34" charset="0"/>
                </a:rPr>
                <a:t>Standar</a:t>
              </a:r>
              <a:r>
                <a:rPr lang="en-US" sz="1800" dirty="0">
                  <a:solidFill>
                    <a:srgbClr val="000066"/>
                  </a:solidFill>
                  <a:latin typeface="Calibri" panose="020F0502020204030204" pitchFamily="34" charset="0"/>
                </a:rPr>
                <a:t> </a:t>
              </a:r>
              <a:r>
                <a:rPr lang="en-US" sz="1800" dirty="0" err="1">
                  <a:solidFill>
                    <a:srgbClr val="000066"/>
                  </a:solidFill>
                  <a:latin typeface="Calibri" panose="020F0502020204030204" pitchFamily="34" charset="0"/>
                </a:rPr>
                <a:t>Isi</a:t>
              </a:r>
              <a:endParaRPr lang="en-US" sz="1800" dirty="0">
                <a:solidFill>
                  <a:srgbClr val="000066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4077" name="Down Arrow 18"/>
            <p:cNvSpPr>
              <a:spLocks noChangeArrowheads="1"/>
            </p:cNvSpPr>
            <p:nvPr/>
          </p:nvSpPr>
          <p:spPr bwMode="auto">
            <a:xfrm>
              <a:off x="2868816" y="3212934"/>
              <a:ext cx="436563" cy="414337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00B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61859" tIns="30929" rIns="61859" bIns="30929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0"/>
                </a:spcBef>
                <a:spcAft>
                  <a:spcPts val="0"/>
                </a:spcAft>
                <a:buNone/>
              </a:pPr>
              <a:endParaRPr lang="en-US" altLang="en-US" sz="1800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44037" name="TextBox 9"/>
          <p:cNvSpPr txBox="1">
            <a:spLocks noChangeArrowheads="1"/>
          </p:cNvSpPr>
          <p:nvPr/>
        </p:nvSpPr>
        <p:spPr bwMode="auto">
          <a:xfrm>
            <a:off x="536972" y="1570435"/>
            <a:ext cx="1743075" cy="646331"/>
          </a:xfrm>
          <a:prstGeom prst="rect">
            <a:avLst/>
          </a:prstGeom>
          <a:solidFill>
            <a:srgbClr val="99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1800" b="1">
                <a:solidFill>
                  <a:srgbClr val="FFFF00"/>
                </a:solidFill>
                <a:latin typeface="Calibri" panose="020F0502020204030204" pitchFamily="34" charset="0"/>
              </a:rPr>
              <a:t>LUARAN (OUTPUT)</a:t>
            </a:r>
          </a:p>
        </p:txBody>
      </p:sp>
      <p:grpSp>
        <p:nvGrpSpPr>
          <p:cNvPr id="44038" name="Group 16"/>
          <p:cNvGrpSpPr>
            <a:grpSpLocks/>
          </p:cNvGrpSpPr>
          <p:nvPr/>
        </p:nvGrpSpPr>
        <p:grpSpPr bwMode="auto">
          <a:xfrm>
            <a:off x="3086100" y="2276475"/>
            <a:ext cx="2552700" cy="2505075"/>
            <a:chOff x="4114800" y="1892300"/>
            <a:chExt cx="3403600" cy="3340100"/>
          </a:xfrm>
        </p:grpSpPr>
        <p:sp>
          <p:nvSpPr>
            <p:cNvPr id="16" name="Rounded Rectangle 15"/>
            <p:cNvSpPr/>
            <p:nvPr/>
          </p:nvSpPr>
          <p:spPr>
            <a:xfrm>
              <a:off x="4114800" y="1892300"/>
              <a:ext cx="3403600" cy="3340100"/>
            </a:xfrm>
            <a:prstGeom prst="roundRect">
              <a:avLst/>
            </a:prstGeom>
            <a:solidFill>
              <a:schemeClr val="accent3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11" name="Text Box 87"/>
            <p:cNvSpPr txBox="1">
              <a:spLocks noChangeArrowheads="1"/>
            </p:cNvSpPr>
            <p:nvPr/>
          </p:nvSpPr>
          <p:spPr bwMode="auto">
            <a:xfrm>
              <a:off x="4426597" y="2198569"/>
              <a:ext cx="2718317" cy="452615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61859" tIns="30929" rIns="61859" bIns="30929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 err="1">
                  <a:solidFill>
                    <a:srgbClr val="000066"/>
                  </a:solidFill>
                  <a:latin typeface="Calibri" panose="020F0502020204030204" pitchFamily="34" charset="0"/>
                </a:rPr>
                <a:t>Standar</a:t>
              </a:r>
              <a:r>
                <a:rPr lang="en-US" sz="1800" dirty="0">
                  <a:solidFill>
                    <a:srgbClr val="000066"/>
                  </a:solidFill>
                  <a:latin typeface="Calibri" panose="020F0502020204030204" pitchFamily="34" charset="0"/>
                </a:rPr>
                <a:t> </a:t>
              </a:r>
              <a:r>
                <a:rPr lang="en-US" sz="1800" dirty="0" err="1">
                  <a:solidFill>
                    <a:srgbClr val="000066"/>
                  </a:solidFill>
                  <a:latin typeface="Calibri" panose="020F0502020204030204" pitchFamily="34" charset="0"/>
                </a:rPr>
                <a:t>Proses</a:t>
              </a:r>
              <a:endParaRPr lang="en-US" sz="1800" dirty="0">
                <a:solidFill>
                  <a:srgbClr val="000066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2" name="Text Box 90"/>
            <p:cNvSpPr txBox="1">
              <a:spLocks noChangeArrowheads="1"/>
            </p:cNvSpPr>
            <p:nvPr/>
          </p:nvSpPr>
          <p:spPr bwMode="auto">
            <a:xfrm>
              <a:off x="4285869" y="4382047"/>
              <a:ext cx="3020351" cy="452615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61859" tIns="30929" rIns="61859" bIns="30929"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800" dirty="0" err="1">
                  <a:solidFill>
                    <a:srgbClr val="000066"/>
                  </a:solidFill>
                  <a:latin typeface="Calibri" panose="020F0502020204030204" pitchFamily="34" charset="0"/>
                </a:rPr>
                <a:t>Standar</a:t>
              </a:r>
              <a:r>
                <a:rPr lang="en-US" sz="1800" dirty="0">
                  <a:solidFill>
                    <a:srgbClr val="000066"/>
                  </a:solidFill>
                  <a:latin typeface="Calibri" panose="020F0502020204030204" pitchFamily="34" charset="0"/>
                </a:rPr>
                <a:t> </a:t>
              </a:r>
              <a:r>
                <a:rPr lang="en-US" sz="1800" dirty="0" err="1">
                  <a:solidFill>
                    <a:srgbClr val="000066"/>
                  </a:solidFill>
                  <a:latin typeface="Calibri" panose="020F0502020204030204" pitchFamily="34" charset="0"/>
                </a:rPr>
                <a:t>Pengelolaan</a:t>
              </a:r>
              <a:endParaRPr lang="en-US" sz="1800" dirty="0">
                <a:solidFill>
                  <a:srgbClr val="000066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3" name="Text Box 91"/>
            <p:cNvSpPr txBox="1">
              <a:spLocks noChangeArrowheads="1"/>
            </p:cNvSpPr>
            <p:nvPr/>
          </p:nvSpPr>
          <p:spPr bwMode="auto">
            <a:xfrm>
              <a:off x="4328124" y="3107739"/>
              <a:ext cx="2944843" cy="821947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61859" tIns="30929" rIns="61859" bIns="30929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 err="1">
                  <a:solidFill>
                    <a:srgbClr val="000066"/>
                  </a:solidFill>
                  <a:latin typeface="Calibri" panose="020F0502020204030204" pitchFamily="34" charset="0"/>
                </a:rPr>
                <a:t>Standar</a:t>
              </a:r>
              <a:r>
                <a:rPr lang="en-US" sz="1800" dirty="0">
                  <a:solidFill>
                    <a:srgbClr val="000066"/>
                  </a:solidFill>
                  <a:latin typeface="Calibri" panose="020F0502020204030204" pitchFamily="34" charset="0"/>
                </a:rPr>
                <a:t> </a:t>
              </a:r>
              <a:r>
                <a:rPr lang="en-US" sz="1800" dirty="0" err="1">
                  <a:solidFill>
                    <a:srgbClr val="000066"/>
                  </a:solidFill>
                  <a:latin typeface="Calibri" panose="020F0502020204030204" pitchFamily="34" charset="0"/>
                </a:rPr>
                <a:t>Penilaian</a:t>
              </a:r>
              <a:endParaRPr lang="en-US" sz="1800" dirty="0">
                <a:solidFill>
                  <a:srgbClr val="000066"/>
                </a:solidFill>
                <a:latin typeface="Calibri" panose="020F0502020204030204" pitchFamily="34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 err="1">
                  <a:solidFill>
                    <a:srgbClr val="000066"/>
                  </a:solidFill>
                  <a:latin typeface="Calibri" panose="020F0502020204030204" pitchFamily="34" charset="0"/>
                </a:rPr>
                <a:t>Pendidikan</a:t>
              </a:r>
              <a:endParaRPr lang="en-US" sz="1800" dirty="0">
                <a:solidFill>
                  <a:srgbClr val="000066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4068" name="Down Arrow 18"/>
            <p:cNvSpPr>
              <a:spLocks noChangeArrowheads="1"/>
            </p:cNvSpPr>
            <p:nvPr/>
          </p:nvSpPr>
          <p:spPr bwMode="auto">
            <a:xfrm>
              <a:off x="5567473" y="2651497"/>
              <a:ext cx="436563" cy="414337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00B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61859" tIns="30929" rIns="61859" bIns="30929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0"/>
                </a:spcBef>
                <a:spcAft>
                  <a:spcPts val="0"/>
                </a:spcAft>
                <a:buNone/>
              </a:pPr>
              <a:endParaRPr lang="en-US" altLang="en-US" sz="1800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4069" name="Down Arrow 18"/>
            <p:cNvSpPr>
              <a:spLocks noChangeArrowheads="1"/>
            </p:cNvSpPr>
            <p:nvPr/>
          </p:nvSpPr>
          <p:spPr bwMode="auto">
            <a:xfrm>
              <a:off x="5567472" y="3955086"/>
              <a:ext cx="436563" cy="414337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00B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61859" tIns="30929" rIns="61859" bIns="30929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0"/>
                </a:spcBef>
                <a:spcAft>
                  <a:spcPts val="0"/>
                </a:spcAft>
                <a:buNone/>
              </a:pPr>
              <a:endParaRPr lang="en-US" altLang="en-US" sz="1800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44039" name="TextBox 17"/>
          <p:cNvSpPr txBox="1">
            <a:spLocks noChangeArrowheads="1"/>
          </p:cNvSpPr>
          <p:nvPr/>
        </p:nvSpPr>
        <p:spPr bwMode="auto">
          <a:xfrm>
            <a:off x="3490913" y="1652588"/>
            <a:ext cx="1743075" cy="369332"/>
          </a:xfrm>
          <a:prstGeom prst="rect">
            <a:avLst/>
          </a:prstGeom>
          <a:solidFill>
            <a:srgbClr val="99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1800" b="1">
                <a:solidFill>
                  <a:srgbClr val="FFFF00"/>
                </a:solidFill>
                <a:latin typeface="Calibri" panose="020F0502020204030204" pitchFamily="34" charset="0"/>
              </a:rPr>
              <a:t>PROSES</a:t>
            </a:r>
          </a:p>
        </p:txBody>
      </p:sp>
      <p:grpSp>
        <p:nvGrpSpPr>
          <p:cNvPr id="44040" name="Group 23"/>
          <p:cNvGrpSpPr>
            <a:grpSpLocks/>
          </p:cNvGrpSpPr>
          <p:nvPr/>
        </p:nvGrpSpPr>
        <p:grpSpPr bwMode="auto">
          <a:xfrm>
            <a:off x="6136482" y="2276475"/>
            <a:ext cx="2474119" cy="2505075"/>
            <a:chOff x="8181771" y="1892300"/>
            <a:chExt cx="3299029" cy="3340100"/>
          </a:xfrm>
        </p:grpSpPr>
        <p:sp>
          <p:nvSpPr>
            <p:cNvPr id="22" name="Rounded Rectangle 21"/>
            <p:cNvSpPr/>
            <p:nvPr/>
          </p:nvSpPr>
          <p:spPr>
            <a:xfrm>
              <a:off x="8181771" y="1892300"/>
              <a:ext cx="3299029" cy="3340100"/>
            </a:xfrm>
            <a:prstGeom prst="roundRect">
              <a:avLst/>
            </a:prstGeom>
            <a:solidFill>
              <a:schemeClr val="accent3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white"/>
                </a:solidFill>
              </a:endParaRPr>
            </a:p>
          </p:txBody>
        </p:sp>
        <p:sp>
          <p:nvSpPr>
            <p:cNvPr id="19" name="Text Box 82"/>
            <p:cNvSpPr txBox="1">
              <a:spLocks noChangeArrowheads="1"/>
            </p:cNvSpPr>
            <p:nvPr/>
          </p:nvSpPr>
          <p:spPr bwMode="auto">
            <a:xfrm>
              <a:off x="8371583" y="2189299"/>
              <a:ext cx="2919404" cy="821947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61859" tIns="30929" rIns="61859" bIns="30929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 err="1">
                  <a:solidFill>
                    <a:srgbClr val="000066"/>
                  </a:solidFill>
                  <a:latin typeface="Calibri" panose="020F0502020204030204" pitchFamily="34" charset="0"/>
                </a:rPr>
                <a:t>Standar</a:t>
              </a:r>
              <a:r>
                <a:rPr lang="en-US" sz="1800" dirty="0">
                  <a:solidFill>
                    <a:srgbClr val="000066"/>
                  </a:solidFill>
                  <a:latin typeface="Calibri" panose="020F0502020204030204" pitchFamily="34" charset="0"/>
                </a:rPr>
                <a:t> </a:t>
              </a:r>
              <a:r>
                <a:rPr lang="en-US" sz="1800" dirty="0" err="1">
                  <a:solidFill>
                    <a:srgbClr val="000066"/>
                  </a:solidFill>
                  <a:latin typeface="Calibri" panose="020F0502020204030204" pitchFamily="34" charset="0"/>
                </a:rPr>
                <a:t>Pendidik</a:t>
              </a:r>
              <a:r>
                <a:rPr lang="en-US" sz="1800" dirty="0">
                  <a:solidFill>
                    <a:srgbClr val="000066"/>
                  </a:solidFill>
                  <a:latin typeface="Calibri" panose="020F0502020204030204" pitchFamily="34" charset="0"/>
                </a:rPr>
                <a:t> &amp;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 err="1">
                  <a:solidFill>
                    <a:srgbClr val="000066"/>
                  </a:solidFill>
                  <a:latin typeface="Calibri" panose="020F0502020204030204" pitchFamily="34" charset="0"/>
                </a:rPr>
                <a:t>Tenaga</a:t>
              </a:r>
              <a:r>
                <a:rPr lang="en-US" sz="1800" dirty="0">
                  <a:solidFill>
                    <a:srgbClr val="000066"/>
                  </a:solidFill>
                  <a:latin typeface="Calibri" panose="020F0502020204030204" pitchFamily="34" charset="0"/>
                </a:rPr>
                <a:t> </a:t>
              </a:r>
              <a:r>
                <a:rPr lang="en-US" sz="1800" dirty="0" err="1">
                  <a:solidFill>
                    <a:srgbClr val="000066"/>
                  </a:solidFill>
                  <a:latin typeface="Calibri" panose="020F0502020204030204" pitchFamily="34" charset="0"/>
                </a:rPr>
                <a:t>Kependidikan</a:t>
              </a:r>
              <a:endParaRPr lang="en-US" sz="1800" dirty="0">
                <a:solidFill>
                  <a:srgbClr val="000066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0" name="Text Box 88"/>
            <p:cNvSpPr txBox="1">
              <a:spLocks noChangeArrowheads="1"/>
            </p:cNvSpPr>
            <p:nvPr/>
          </p:nvSpPr>
          <p:spPr bwMode="auto">
            <a:xfrm>
              <a:off x="8371583" y="3299875"/>
              <a:ext cx="2919403" cy="82194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61859" tIns="30929" rIns="61859" bIns="30929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 err="1">
                  <a:solidFill>
                    <a:srgbClr val="000066"/>
                  </a:solidFill>
                  <a:latin typeface="Calibri" panose="020F0502020204030204" pitchFamily="34" charset="0"/>
                </a:rPr>
                <a:t>Standar</a:t>
              </a:r>
              <a:r>
                <a:rPr lang="en-US" sz="1800" dirty="0">
                  <a:solidFill>
                    <a:srgbClr val="000066"/>
                  </a:solidFill>
                  <a:latin typeface="Calibri" panose="020F0502020204030204" pitchFamily="34" charset="0"/>
                </a:rPr>
                <a:t> </a:t>
              </a:r>
              <a:r>
                <a:rPr lang="en-US" sz="1800" dirty="0" err="1">
                  <a:solidFill>
                    <a:srgbClr val="000066"/>
                  </a:solidFill>
                  <a:latin typeface="Calibri" panose="020F0502020204030204" pitchFamily="34" charset="0"/>
                </a:rPr>
                <a:t>Sarana</a:t>
              </a:r>
              <a:r>
                <a:rPr lang="en-US" sz="1800" dirty="0">
                  <a:solidFill>
                    <a:srgbClr val="000066"/>
                  </a:solidFill>
                  <a:latin typeface="Calibri" panose="020F0502020204030204" pitchFamily="34" charset="0"/>
                </a:rPr>
                <a:t> </a:t>
              </a:r>
              <a:r>
                <a:rPr lang="en-US" sz="1800" dirty="0" err="1">
                  <a:solidFill>
                    <a:srgbClr val="000066"/>
                  </a:solidFill>
                  <a:latin typeface="Calibri" panose="020F0502020204030204" pitchFamily="34" charset="0"/>
                </a:rPr>
                <a:t>dan</a:t>
              </a:r>
              <a:endParaRPr lang="en-US" sz="1800" dirty="0">
                <a:solidFill>
                  <a:srgbClr val="000066"/>
                </a:solidFill>
                <a:latin typeface="Calibri" panose="020F0502020204030204" pitchFamily="34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 err="1">
                  <a:solidFill>
                    <a:srgbClr val="000066"/>
                  </a:solidFill>
                  <a:latin typeface="Calibri" panose="020F0502020204030204" pitchFamily="34" charset="0"/>
                </a:rPr>
                <a:t>Prasarana</a:t>
              </a:r>
              <a:endParaRPr lang="en-US" sz="1800" dirty="0">
                <a:solidFill>
                  <a:srgbClr val="000066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1" name="Text Box 89"/>
            <p:cNvSpPr txBox="1">
              <a:spLocks noChangeArrowheads="1"/>
            </p:cNvSpPr>
            <p:nvPr/>
          </p:nvSpPr>
          <p:spPr bwMode="auto">
            <a:xfrm>
              <a:off x="8487250" y="4410452"/>
              <a:ext cx="2745774" cy="452615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61859" tIns="30929" rIns="61859" bIns="30929"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800" dirty="0" err="1">
                  <a:solidFill>
                    <a:srgbClr val="000066"/>
                  </a:solidFill>
                  <a:latin typeface="Calibri" panose="020F0502020204030204" pitchFamily="34" charset="0"/>
                </a:rPr>
                <a:t>Standar</a:t>
              </a:r>
              <a:r>
                <a:rPr lang="en-US" sz="1800" dirty="0">
                  <a:solidFill>
                    <a:srgbClr val="000066"/>
                  </a:solidFill>
                  <a:latin typeface="Calibri" panose="020F0502020204030204" pitchFamily="34" charset="0"/>
                </a:rPr>
                <a:t> </a:t>
              </a:r>
              <a:r>
                <a:rPr lang="en-US" sz="1800" dirty="0" err="1">
                  <a:solidFill>
                    <a:srgbClr val="000066"/>
                  </a:solidFill>
                  <a:latin typeface="Calibri" panose="020F0502020204030204" pitchFamily="34" charset="0"/>
                </a:rPr>
                <a:t>Pembiayaan</a:t>
              </a:r>
              <a:endParaRPr lang="en-US" sz="1800" dirty="0">
                <a:solidFill>
                  <a:srgbClr val="000066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44041" name="TextBox 22"/>
          <p:cNvSpPr txBox="1">
            <a:spLocks noChangeArrowheads="1"/>
          </p:cNvSpPr>
          <p:nvPr/>
        </p:nvSpPr>
        <p:spPr bwMode="auto">
          <a:xfrm>
            <a:off x="6444854" y="1498997"/>
            <a:ext cx="1743075" cy="646331"/>
          </a:xfrm>
          <a:prstGeom prst="rect">
            <a:avLst/>
          </a:prstGeom>
          <a:solidFill>
            <a:srgbClr val="99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1800" b="1">
                <a:solidFill>
                  <a:srgbClr val="FFFF00"/>
                </a:solidFill>
                <a:latin typeface="Calibri" panose="020F0502020204030204" pitchFamily="34" charset="0"/>
              </a:rPr>
              <a:t>MASUKAN (INPUT)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2838450" y="1485900"/>
            <a:ext cx="0" cy="392430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886450" y="1498997"/>
            <a:ext cx="0" cy="392430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ight Arrow 28"/>
          <p:cNvSpPr/>
          <p:nvPr/>
        </p:nvSpPr>
        <p:spPr>
          <a:xfrm>
            <a:off x="2668191" y="3213498"/>
            <a:ext cx="400050" cy="421481"/>
          </a:xfrm>
          <a:prstGeom prst="right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30" name="Right Arrow 29"/>
          <p:cNvSpPr/>
          <p:nvPr/>
        </p:nvSpPr>
        <p:spPr>
          <a:xfrm>
            <a:off x="5725716" y="3218260"/>
            <a:ext cx="400050" cy="422672"/>
          </a:xfrm>
          <a:prstGeom prst="right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486650" y="4781550"/>
            <a:ext cx="0" cy="6286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479665" y="5423298"/>
            <a:ext cx="2006985" cy="103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393690" y="5315575"/>
            <a:ext cx="2076450" cy="30008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350" b="1" dirty="0" err="1">
                <a:solidFill>
                  <a:prstClr val="black"/>
                </a:solidFill>
                <a:latin typeface="Calibri"/>
              </a:rPr>
              <a:t>Kecukupan-Ketercapaian</a:t>
            </a:r>
            <a:endParaRPr lang="en-US" sz="1350" b="1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1362076" y="4202906"/>
            <a:ext cx="2381" cy="1229916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6" idx="2"/>
          </p:cNvCxnSpPr>
          <p:nvPr/>
        </p:nvCxnSpPr>
        <p:spPr>
          <a:xfrm>
            <a:off x="4362450" y="4781550"/>
            <a:ext cx="0" cy="523875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4" idx="1"/>
          </p:cNvCxnSpPr>
          <p:nvPr/>
        </p:nvCxnSpPr>
        <p:spPr>
          <a:xfrm flipH="1" flipV="1">
            <a:off x="1362076" y="5441629"/>
            <a:ext cx="2031614" cy="239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948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2621"/>
            <a:ext cx="9144000" cy="183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Rectangle 4"/>
          <p:cNvSpPr/>
          <p:nvPr/>
        </p:nvSpPr>
        <p:spPr>
          <a:xfrm>
            <a:off x="0" y="6674476"/>
            <a:ext cx="9144000" cy="183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-18730" y="0"/>
            <a:ext cx="203932" cy="6661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8970135" y="170903"/>
            <a:ext cx="173865" cy="64909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3" descr="Screen shot 2009-11-24 at 9.31.5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5668" y="6176837"/>
            <a:ext cx="1481138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8531" y="243902"/>
            <a:ext cx="8378275" cy="583406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id-ID" sz="3200" b="1" dirty="0">
                <a:latin typeface="+mn-lt"/>
              </a:rPr>
              <a:t>Komponen Standar Sarana dan Prasarana</a:t>
            </a:r>
            <a:endParaRPr lang="en-US" sz="3200" dirty="0">
              <a:latin typeface="+mn-lt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298898" y="1102434"/>
            <a:ext cx="4998315" cy="3862556"/>
          </a:xfrm>
        </p:spPr>
        <p:txBody>
          <a:bodyPr>
            <a:normAutofit fontScale="25000" lnSpcReduction="20000"/>
          </a:bodyPr>
          <a:lstStyle/>
          <a:p>
            <a:pPr marL="257175" lvl="1" indent="-257175">
              <a:buAutoNum type="arabicPeriod"/>
            </a:pPr>
            <a:r>
              <a:rPr lang="id-ID" sz="9600" dirty="0"/>
              <a:t>Satuan Pendidikan </a:t>
            </a:r>
          </a:p>
          <a:p>
            <a:pPr marL="257175" lvl="1" indent="-257175">
              <a:buAutoNum type="arabicPeriod"/>
            </a:pPr>
            <a:r>
              <a:rPr lang="id-ID" sz="9600" dirty="0"/>
              <a:t>Lahan </a:t>
            </a:r>
          </a:p>
          <a:p>
            <a:pPr marL="257175" lvl="1" indent="-257175">
              <a:buAutoNum type="arabicPeriod"/>
            </a:pPr>
            <a:r>
              <a:rPr lang="id-ID" sz="9600" dirty="0"/>
              <a:t>Bangunan</a:t>
            </a:r>
          </a:p>
          <a:p>
            <a:pPr marL="257175" lvl="1" indent="-257175">
              <a:buAutoNum type="arabicPeriod"/>
            </a:pPr>
            <a:r>
              <a:rPr lang="id-ID" sz="9600" dirty="0"/>
              <a:t>Ketentuan sarana dan prasarana:</a:t>
            </a:r>
          </a:p>
          <a:p>
            <a:pPr marL="476250" lvl="2" indent="-219075" algn="just">
              <a:buFont typeface="+mj-lt"/>
              <a:buAutoNum type="alphaLcPeriod"/>
            </a:pPr>
            <a:r>
              <a:rPr lang="id-ID" sz="9600" dirty="0"/>
              <a:t>ruang kelas,</a:t>
            </a:r>
          </a:p>
          <a:p>
            <a:pPr marL="476250" lvl="2" indent="-219075" algn="just">
              <a:buFont typeface="+mj-lt"/>
              <a:buAutoNum type="alphaLcPeriod"/>
            </a:pPr>
            <a:r>
              <a:rPr lang="id-ID" sz="9600" dirty="0"/>
              <a:t> ruang perpustakaan, </a:t>
            </a:r>
          </a:p>
          <a:p>
            <a:pPr marL="476250" lvl="2" indent="-219075" algn="just">
              <a:buFont typeface="+mj-lt"/>
              <a:buAutoNum type="alphaLcPeriod"/>
            </a:pPr>
            <a:r>
              <a:rPr lang="id-ID" sz="9600" dirty="0"/>
              <a:t> ruang lab,</a:t>
            </a:r>
          </a:p>
          <a:p>
            <a:pPr marL="476250" lvl="2" indent="-219075" algn="just">
              <a:buFont typeface="+mj-lt"/>
              <a:buAutoNum type="alphaLcPeriod"/>
            </a:pPr>
            <a:r>
              <a:rPr lang="id-ID" sz="9600" dirty="0"/>
              <a:t> ruang pimpinan, </a:t>
            </a:r>
          </a:p>
          <a:p>
            <a:pPr marL="476250" lvl="2" indent="-219075" algn="just">
              <a:buFont typeface="+mj-lt"/>
              <a:buAutoNum type="alphaLcPeriod"/>
            </a:pPr>
            <a:r>
              <a:rPr lang="id-ID" sz="9600" dirty="0"/>
              <a:t> ruang guru, </a:t>
            </a:r>
          </a:p>
          <a:p>
            <a:pPr marL="476250" lvl="2" indent="-219075" algn="just">
              <a:buFont typeface="+mj-lt"/>
              <a:buAutoNum type="alphaLcPeriod"/>
            </a:pPr>
            <a:r>
              <a:rPr lang="id-ID" sz="9600" dirty="0"/>
              <a:t>tempat  beribadah,</a:t>
            </a:r>
          </a:p>
          <a:p>
            <a:pPr marL="476250" lvl="2" indent="-219075" algn="just">
              <a:buFont typeface="+mj-lt"/>
              <a:buAutoNum type="alphaLcPeriod"/>
            </a:pPr>
            <a:r>
              <a:rPr lang="id-ID" sz="9600" dirty="0"/>
              <a:t>ruang UKS, </a:t>
            </a:r>
          </a:p>
          <a:p>
            <a:pPr marL="476250" lvl="2" indent="-219075" algn="just">
              <a:buFont typeface="+mj-lt"/>
              <a:buAutoNum type="alphaLcPeriod"/>
            </a:pPr>
            <a:r>
              <a:rPr lang="id-ID" sz="9600" dirty="0"/>
              <a:t>jamban, </a:t>
            </a:r>
          </a:p>
          <a:p>
            <a:pPr marL="476250" lvl="2" indent="-219075" algn="just">
              <a:buFont typeface="+mj-lt"/>
              <a:buAutoNum type="alphaLcPeriod"/>
            </a:pPr>
            <a:r>
              <a:rPr lang="id-ID" sz="9600" dirty="0"/>
              <a:t>gudang, </a:t>
            </a:r>
          </a:p>
          <a:p>
            <a:pPr marL="476250" lvl="2" indent="-219075" algn="just">
              <a:buFont typeface="+mj-lt"/>
              <a:buAutoNum type="alphaLcPeriod"/>
            </a:pPr>
            <a:r>
              <a:rPr lang="id-ID" sz="9600" dirty="0"/>
              <a:t>ruang sirkulasi,</a:t>
            </a:r>
          </a:p>
          <a:p>
            <a:pPr marL="476250" lvl="2" indent="-219075" algn="just">
              <a:buFont typeface="+mj-lt"/>
              <a:buAutoNum type="alphaLcPeriod"/>
            </a:pPr>
            <a:r>
              <a:rPr lang="id-ID" sz="9600" dirty="0"/>
              <a:t>tempat bermain/berolahraga</a:t>
            </a:r>
            <a:endParaRPr lang="en-US" sz="9600" dirty="0"/>
          </a:p>
          <a:p>
            <a:pPr marL="257175" indent="-257175"/>
            <a:endParaRPr lang="en-US" sz="5600" dirty="0" smtClean="0"/>
          </a:p>
        </p:txBody>
      </p:sp>
      <p:sp>
        <p:nvSpPr>
          <p:cNvPr id="9" name="Content Placeholder 9"/>
          <p:cNvSpPr txBox="1">
            <a:spLocks/>
          </p:cNvSpPr>
          <p:nvPr/>
        </p:nvSpPr>
        <p:spPr>
          <a:xfrm>
            <a:off x="4995703" y="1424943"/>
            <a:ext cx="3966206" cy="3862556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7175" indent="-257175" fontAlgn="auto">
              <a:spcAft>
                <a:spcPts val="0"/>
              </a:spcAft>
            </a:pPr>
            <a:endParaRPr lang="en-US" sz="5600" dirty="0" smtClean="0"/>
          </a:p>
          <a:p>
            <a:pPr marL="257175" indent="-257175" fontAlgn="auto">
              <a:spcAft>
                <a:spcPts val="0"/>
              </a:spcAft>
            </a:pPr>
            <a:r>
              <a:rPr lang="id-ID" sz="11200" dirty="0" smtClean="0"/>
              <a:t>Pengembangan standar sarana dan prasana mengacu kepada standar lain, khususnya SKL, SI, Proses, dan Penilaian.  </a:t>
            </a:r>
            <a:endParaRPr lang="en-US" sz="11200" dirty="0" smtClean="0"/>
          </a:p>
          <a:p>
            <a:pPr marL="342900" lvl="1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9600" dirty="0" err="1" smtClean="0"/>
              <a:t>Contoh</a:t>
            </a:r>
            <a:r>
              <a:rPr lang="en-US" sz="9600" dirty="0" smtClean="0"/>
              <a:t>: </a:t>
            </a:r>
            <a:r>
              <a:rPr lang="id-ID" sz="9600" dirty="0" smtClean="0"/>
              <a:t>Penetapan j</a:t>
            </a:r>
            <a:r>
              <a:rPr lang="en-US" sz="9600" dirty="0" smtClean="0"/>
              <a:t>u</a:t>
            </a:r>
            <a:r>
              <a:rPr lang="id-ID" sz="9600" dirty="0" smtClean="0"/>
              <a:t>ml</a:t>
            </a:r>
            <a:r>
              <a:rPr lang="en-US" sz="9600" dirty="0" smtClean="0"/>
              <a:t>ah</a:t>
            </a:r>
            <a:r>
              <a:rPr lang="id-ID" sz="9600" dirty="0" smtClean="0"/>
              <a:t> sis</a:t>
            </a:r>
            <a:r>
              <a:rPr lang="en-US" sz="9600" dirty="0" smtClean="0"/>
              <a:t>w</a:t>
            </a:r>
            <a:r>
              <a:rPr lang="id-ID" sz="9600" dirty="0" smtClean="0"/>
              <a:t>a (class size) mengacu pada St</a:t>
            </a:r>
            <a:r>
              <a:rPr lang="en-US" sz="9600" dirty="0" err="1" smtClean="0"/>
              <a:t>andar</a:t>
            </a:r>
            <a:r>
              <a:rPr lang="id-ID" sz="9600" dirty="0" smtClean="0"/>
              <a:t> Proses (SD/MI: 28 siswa dan SMP, SMA sederajat: 32 siswa)</a:t>
            </a:r>
            <a:endParaRPr lang="en-US" sz="9600" dirty="0" smtClean="0"/>
          </a:p>
          <a:p>
            <a:pPr marL="342900" lvl="1" indent="0" fontAlgn="auto">
              <a:spcAft>
                <a:spcPts val="0"/>
              </a:spcAft>
              <a:buFont typeface="Arial" pitchFamily="34" charset="0"/>
              <a:buNone/>
            </a:pPr>
            <a:endParaRPr lang="id-ID" sz="6400" dirty="0" smtClean="0"/>
          </a:p>
          <a:p>
            <a:pPr fontAlgn="auto">
              <a:spcAft>
                <a:spcPts val="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52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467725" cy="647700"/>
          </a:xfrm>
        </p:spPr>
        <p:txBody>
          <a:bodyPr>
            <a:normAutofit fontScale="90000"/>
          </a:bodyPr>
          <a:lstStyle/>
          <a:p>
            <a:r>
              <a:rPr lang="id-ID" sz="3000" b="1" dirty="0">
                <a:latin typeface="+mn-lt"/>
              </a:rPr>
              <a:t>Perbaikan </a:t>
            </a:r>
            <a:r>
              <a:rPr lang="en-US" sz="3000" b="1" dirty="0">
                <a:latin typeface="+mn-lt"/>
              </a:rPr>
              <a:t>S</a:t>
            </a:r>
            <a:r>
              <a:rPr lang="id-ID" sz="3000" b="1" dirty="0">
                <a:latin typeface="+mn-lt"/>
              </a:rPr>
              <a:t>tandar </a:t>
            </a:r>
            <a:r>
              <a:rPr lang="en-US" sz="3000" b="1" dirty="0">
                <a:latin typeface="+mn-lt"/>
              </a:rPr>
              <a:t>S</a:t>
            </a:r>
            <a:r>
              <a:rPr lang="id-ID" sz="3000" b="1" dirty="0">
                <a:latin typeface="+mn-lt"/>
              </a:rPr>
              <a:t>arana dan </a:t>
            </a:r>
            <a:r>
              <a:rPr lang="en-US" sz="3000" b="1" dirty="0">
                <a:latin typeface="+mn-lt"/>
              </a:rPr>
              <a:t>P</a:t>
            </a:r>
            <a:r>
              <a:rPr lang="id-ID" sz="3000" b="1" dirty="0">
                <a:latin typeface="+mn-lt"/>
              </a:rPr>
              <a:t>rasarana </a:t>
            </a:r>
            <a:r>
              <a:rPr lang="en-US" sz="3000" b="1" dirty="0">
                <a:latin typeface="+mn-lt"/>
              </a:rPr>
              <a:t>T</a:t>
            </a:r>
            <a:r>
              <a:rPr lang="id-ID" sz="3000" b="1" dirty="0">
                <a:latin typeface="+mn-lt"/>
              </a:rPr>
              <a:t>ahun 2012</a:t>
            </a:r>
            <a:endParaRPr lang="en-US" sz="3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401" y="1423694"/>
            <a:ext cx="8534400" cy="4248150"/>
          </a:xfrm>
        </p:spPr>
        <p:txBody>
          <a:bodyPr>
            <a:noAutofit/>
          </a:bodyPr>
          <a:lstStyle/>
          <a:p>
            <a:r>
              <a:rPr lang="en-US" sz="2700" b="1" dirty="0" err="1">
                <a:solidFill>
                  <a:srgbClr val="FF0000"/>
                </a:solidFill>
              </a:rPr>
              <a:t>Dasar</a:t>
            </a:r>
            <a:r>
              <a:rPr lang="en-US" sz="2700" b="1" dirty="0">
                <a:solidFill>
                  <a:srgbClr val="FF0000"/>
                </a:solidFill>
              </a:rPr>
              <a:t> </a:t>
            </a:r>
            <a:r>
              <a:rPr lang="en-US" sz="2700" b="1" dirty="0" err="1">
                <a:solidFill>
                  <a:srgbClr val="FF0000"/>
                </a:solidFill>
              </a:rPr>
              <a:t>kebutuhan</a:t>
            </a:r>
            <a:r>
              <a:rPr lang="en-US" sz="2700" b="1" dirty="0">
                <a:solidFill>
                  <a:srgbClr val="FF0000"/>
                </a:solidFill>
              </a:rPr>
              <a:t> </a:t>
            </a:r>
            <a:r>
              <a:rPr lang="en-US" sz="2700" b="1" dirty="0" err="1">
                <a:solidFill>
                  <a:srgbClr val="FF0000"/>
                </a:solidFill>
              </a:rPr>
              <a:t>perubahan</a:t>
            </a:r>
            <a:r>
              <a:rPr lang="en-US" sz="2700" dirty="0"/>
              <a:t>:</a:t>
            </a:r>
          </a:p>
          <a:p>
            <a:pPr marL="476250" lvl="1" indent="-304800">
              <a:buFont typeface="+mj-lt"/>
              <a:buAutoNum type="arabicPeriod"/>
            </a:pPr>
            <a:r>
              <a:rPr lang="id-ID" sz="2100" dirty="0"/>
              <a:t>Menyesuai</a:t>
            </a:r>
            <a:r>
              <a:rPr lang="en-US" sz="2100" dirty="0" err="1"/>
              <a:t>kan</a:t>
            </a:r>
            <a:r>
              <a:rPr lang="id-ID" sz="2100" dirty="0"/>
              <a:t> dengan </a:t>
            </a:r>
            <a:r>
              <a:rPr lang="en-US" sz="2100" dirty="0" err="1"/>
              <a:t>Standar</a:t>
            </a:r>
            <a:r>
              <a:rPr lang="en-US" sz="2100" dirty="0"/>
              <a:t> Proses</a:t>
            </a:r>
            <a:r>
              <a:rPr lang="id-ID" sz="2100" dirty="0"/>
              <a:t> K</a:t>
            </a:r>
            <a:r>
              <a:rPr lang="en-US" sz="2100" dirty="0" err="1"/>
              <a:t>urikulum</a:t>
            </a:r>
            <a:r>
              <a:rPr lang="en-US" sz="2100" dirty="0"/>
              <a:t> 20</a:t>
            </a:r>
            <a:r>
              <a:rPr lang="id-ID" sz="2100" dirty="0"/>
              <a:t>1</a:t>
            </a:r>
            <a:r>
              <a:rPr lang="en-US" sz="2100" dirty="0"/>
              <a:t>3</a:t>
            </a:r>
            <a:r>
              <a:rPr lang="id-ID" sz="2100" dirty="0"/>
              <a:t> (</a:t>
            </a:r>
            <a:r>
              <a:rPr lang="id-ID" sz="2100" i="1" dirty="0"/>
              <a:t>discovery, inquiry, project based, problem based learning</a:t>
            </a:r>
            <a:r>
              <a:rPr lang="id-ID" sz="2100" dirty="0"/>
              <a:t>)</a:t>
            </a:r>
          </a:p>
          <a:p>
            <a:pPr marL="476250" lvl="1" indent="-304800">
              <a:buFont typeface="+mj-lt"/>
              <a:buAutoNum type="arabicPeriod"/>
            </a:pPr>
            <a:r>
              <a:rPr lang="id-ID" sz="2100" dirty="0"/>
              <a:t>Menekankan kepada fungsi sarana dan prasarana, bukan keberadaan sarana dan prasarana</a:t>
            </a:r>
          </a:p>
          <a:p>
            <a:pPr marL="476250" lvl="1" indent="-304800">
              <a:buFont typeface="+mj-lt"/>
              <a:buAutoNum type="arabicPeriod"/>
            </a:pPr>
            <a:r>
              <a:rPr lang="id-ID" sz="2100" dirty="0"/>
              <a:t>Optimalisasi TIK</a:t>
            </a:r>
          </a:p>
          <a:p>
            <a:pPr marL="476250" lvl="1" indent="-304800">
              <a:buFont typeface="+mj-lt"/>
              <a:buAutoNum type="arabicPeriod"/>
            </a:pPr>
            <a:r>
              <a:rPr lang="id-ID" sz="2100" dirty="0"/>
              <a:t>Mengakomodasi kegiatan ekstra kurikuler (eg. Pramuka)</a:t>
            </a:r>
            <a:endParaRPr lang="en-US" sz="2400" dirty="0"/>
          </a:p>
          <a:p>
            <a:pPr marL="257175" indent="-257175"/>
            <a:r>
              <a:rPr lang="id-ID" sz="2700" b="1" dirty="0">
                <a:solidFill>
                  <a:srgbClr val="FF0000"/>
                </a:solidFill>
              </a:rPr>
              <a:t>Catatan untuk arah pengembangan standar ke depan:</a:t>
            </a:r>
            <a:endParaRPr lang="en-US" sz="2700" b="1" dirty="0">
              <a:solidFill>
                <a:srgbClr val="FF0000"/>
              </a:solidFill>
            </a:endParaRPr>
          </a:p>
          <a:p>
            <a:pPr marL="476250" lvl="1" indent="-304800">
              <a:buFont typeface="+mj-lt"/>
              <a:buAutoNum type="arabicPeriod"/>
            </a:pPr>
            <a:r>
              <a:rPr lang="id-ID" sz="2100" dirty="0"/>
              <a:t>Bersifat generik</a:t>
            </a:r>
          </a:p>
          <a:p>
            <a:pPr marL="476250" lvl="1" indent="-304800">
              <a:buFont typeface="+mj-lt"/>
              <a:buAutoNum type="arabicPeriod"/>
            </a:pPr>
            <a:r>
              <a:rPr lang="id-ID" sz="2100" dirty="0"/>
              <a:t>Fleksib</a:t>
            </a:r>
            <a:r>
              <a:rPr lang="en-US" sz="2100" dirty="0" err="1"/>
              <a:t>i</a:t>
            </a:r>
            <a:r>
              <a:rPr lang="id-ID" sz="2100" dirty="0"/>
              <a:t>litas </a:t>
            </a:r>
            <a:endParaRPr lang="en-US" sz="2100" dirty="0"/>
          </a:p>
          <a:p>
            <a:pPr marL="476250" lvl="1" indent="-304800">
              <a:buFont typeface="+mj-lt"/>
              <a:buAutoNum type="arabicPeriod"/>
            </a:pPr>
            <a:r>
              <a:rPr lang="id-ID" sz="2100" dirty="0"/>
              <a:t>Memperhatikan keragaman</a:t>
            </a:r>
            <a:r>
              <a:rPr lang="en-US" sz="2100" dirty="0"/>
              <a:t> </a:t>
            </a:r>
            <a:r>
              <a:rPr lang="en-US" sz="2100" dirty="0" err="1"/>
              <a:t>situasi</a:t>
            </a:r>
            <a:r>
              <a:rPr lang="en-US" sz="2100" dirty="0"/>
              <a:t>, </a:t>
            </a:r>
            <a:r>
              <a:rPr lang="en-US" sz="2100" dirty="0" err="1"/>
              <a:t>kondisi</a:t>
            </a:r>
            <a:r>
              <a:rPr lang="en-US" sz="2100" dirty="0"/>
              <a:t> </a:t>
            </a:r>
            <a:r>
              <a:rPr lang="en-US" sz="2100" dirty="0" err="1"/>
              <a:t>dan</a:t>
            </a:r>
            <a:r>
              <a:rPr lang="en-US" sz="2100" dirty="0"/>
              <a:t> </a:t>
            </a:r>
            <a:r>
              <a:rPr lang="en-US" sz="2100" dirty="0" err="1"/>
              <a:t>potensi</a:t>
            </a:r>
            <a:r>
              <a:rPr lang="en-US" sz="2100" dirty="0"/>
              <a:t> </a:t>
            </a:r>
            <a:r>
              <a:rPr lang="en-US" sz="2100" dirty="0" err="1"/>
              <a:t>daerah</a:t>
            </a:r>
            <a:r>
              <a:rPr lang="en-US" sz="2100" dirty="0"/>
              <a:t> di</a:t>
            </a:r>
            <a:r>
              <a:rPr lang="id-ID" sz="2100" dirty="0"/>
              <a:t> </a:t>
            </a:r>
            <a:r>
              <a:rPr lang="id-ID" sz="2100" dirty="0" smtClean="0"/>
              <a:t>NKRI:  </a:t>
            </a:r>
            <a:r>
              <a:rPr lang="en-US" sz="2100" dirty="0" err="1" smtClean="0"/>
              <a:t>standar</a:t>
            </a:r>
            <a:r>
              <a:rPr lang="en-US" sz="2100" dirty="0" smtClean="0"/>
              <a:t> </a:t>
            </a:r>
            <a:r>
              <a:rPr lang="en-US" sz="2100" dirty="0" err="1" smtClean="0"/>
              <a:t>bersifat</a:t>
            </a:r>
            <a:r>
              <a:rPr lang="en-US" sz="2100" dirty="0" smtClean="0"/>
              <a:t> </a:t>
            </a:r>
            <a:r>
              <a:rPr lang="en-US" sz="2100" dirty="0" err="1" smtClean="0"/>
              <a:t>asimetris</a:t>
            </a:r>
            <a:r>
              <a:rPr lang="en-US" sz="2100" dirty="0" smtClean="0"/>
              <a:t> (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id-ID" sz="2100" dirty="0" smtClean="0"/>
              <a:t>tidak </a:t>
            </a:r>
            <a:r>
              <a:rPr lang="en-US" sz="2100" dirty="0" err="1" smtClean="0"/>
              <a:t>terkesan</a:t>
            </a:r>
            <a:r>
              <a:rPr lang="en-US" sz="2100" dirty="0" smtClean="0"/>
              <a:t> </a:t>
            </a:r>
            <a:r>
              <a:rPr lang="en-US" sz="2100" dirty="0" err="1" smtClean="0"/>
              <a:t>penyeragaman</a:t>
            </a:r>
            <a:r>
              <a:rPr lang="en-US" sz="2100" dirty="0" smtClean="0"/>
              <a:t>) </a:t>
            </a:r>
            <a:endParaRPr lang="id-ID" sz="2100" dirty="0"/>
          </a:p>
          <a:p>
            <a:pPr marL="0" indent="0">
              <a:buNone/>
            </a:pPr>
            <a:endParaRPr lang="en-US" sz="2700" dirty="0"/>
          </a:p>
          <a:p>
            <a:endParaRPr lang="en-US" sz="2700" dirty="0"/>
          </a:p>
          <a:p>
            <a:endParaRPr lang="en-US" sz="2700" dirty="0"/>
          </a:p>
        </p:txBody>
      </p:sp>
      <p:sp>
        <p:nvSpPr>
          <p:cNvPr id="4" name="Rectangle 3"/>
          <p:cNvSpPr/>
          <p:nvPr/>
        </p:nvSpPr>
        <p:spPr>
          <a:xfrm>
            <a:off x="0" y="-12621"/>
            <a:ext cx="9144000" cy="183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-12032" y="6674476"/>
            <a:ext cx="9144000" cy="183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-18730" y="0"/>
            <a:ext cx="203932" cy="6661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8940249" y="170903"/>
            <a:ext cx="203932" cy="6661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893629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Screen shot 2009-11-24 at 9.31.5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135" y="6019800"/>
            <a:ext cx="1481138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90229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785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457200" y="871195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>
                <a:latin typeface="+mn-lt"/>
              </a:rPr>
              <a:t>REVISI </a:t>
            </a:r>
            <a:r>
              <a:rPr lang="en-US" b="1" dirty="0" smtClean="0">
                <a:latin typeface="+mn-lt"/>
              </a:rPr>
              <a:t>STANDAR </a:t>
            </a:r>
            <a:r>
              <a:rPr lang="id-ID" b="1" dirty="0" smtClean="0">
                <a:latin typeface="+mn-lt"/>
              </a:rPr>
              <a:t>PENGELOLAAN</a:t>
            </a:r>
            <a:endParaRPr lang="en-US" b="1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1" y="2491043"/>
            <a:ext cx="8153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id-ID" dirty="0">
                <a:solidFill>
                  <a:prstClr val="black"/>
                </a:solidFill>
                <a:latin typeface="Calibri"/>
              </a:rPr>
              <a:t>Permendiknas No. 24 tahun2007 tentang Standar Sarpras SD/MI, SMP/MTs, SMA/MA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id-ID" dirty="0">
              <a:solidFill>
                <a:prstClr val="black"/>
              </a:solidFill>
              <a:latin typeface="Calibri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id-ID" dirty="0">
                <a:solidFill>
                  <a:prstClr val="black"/>
                </a:solidFill>
                <a:latin typeface="Calibri"/>
              </a:rPr>
              <a:t>Permendiknas No. 33 Tahun 2008 Tentang Standar Sarpras  SDLB, SMPLB, dan SMALB 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id-ID" dirty="0">
              <a:solidFill>
                <a:prstClr val="black"/>
              </a:solidFill>
              <a:latin typeface="Calibri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id-ID" dirty="0">
                <a:solidFill>
                  <a:prstClr val="black"/>
                </a:solidFill>
                <a:latin typeface="Calibri"/>
              </a:rPr>
              <a:t>Permendiknas No. 40 Tahun 2008 Tentang Standar Sarpras SMK/MAK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1838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1275" y="152400"/>
            <a:ext cx="9067800" cy="6629400"/>
            <a:chOff x="40944" y="152400"/>
            <a:chExt cx="9067800" cy="6629400"/>
          </a:xfrm>
        </p:grpSpPr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40944" y="152400"/>
              <a:ext cx="9067800" cy="6629400"/>
              <a:chOff x="76200" y="152400"/>
              <a:chExt cx="8915400" cy="6629400"/>
            </a:xfrm>
          </p:grpSpPr>
          <p:sp>
            <p:nvSpPr>
              <p:cNvPr id="4" name="Rounded Rectangle 3"/>
              <p:cNvSpPr/>
              <p:nvPr/>
            </p:nvSpPr>
            <p:spPr>
              <a:xfrm>
                <a:off x="381000" y="152400"/>
                <a:ext cx="8610600" cy="6629400"/>
              </a:xfrm>
              <a:prstGeom prst="roundRect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soft" dir="t">
                    <a:rot lat="0" lon="0" rev="10800000"/>
                  </a:lightRig>
                </a:scene3d>
                <a:sp3d>
                  <a:bevelT w="27940" h="12700"/>
                  <a:contourClr>
                    <a:srgbClr val="DDDDDD"/>
                  </a:contourClr>
                </a:sp3d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sz="1800" b="1" spc="15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  <p:sp>
            <p:nvSpPr>
              <p:cNvPr id="5" name="Rounded Rectangle 4"/>
              <p:cNvSpPr/>
              <p:nvPr/>
            </p:nvSpPr>
            <p:spPr>
              <a:xfrm>
                <a:off x="457880" y="259592"/>
                <a:ext cx="8456839" cy="5998029"/>
              </a:xfrm>
              <a:prstGeom prst="roundRect">
                <a:avLst/>
              </a:prstGeom>
              <a:solidFill>
                <a:srgbClr val="FFFFFF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soft" dir="t">
                    <a:rot lat="0" lon="0" rev="10800000"/>
                  </a:lightRig>
                </a:scene3d>
                <a:sp3d>
                  <a:bevelT w="27940" h="12700"/>
                  <a:contourClr>
                    <a:srgbClr val="DDDDDD"/>
                  </a:contourClr>
                </a:sp3d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sz="1800" b="1" spc="15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76200" y="457200"/>
                <a:ext cx="7226919" cy="838200"/>
              </a:xfrm>
              <a:prstGeom prst="roundRect">
                <a:avLst>
                  <a:gd name="adj" fmla="val 23180"/>
                </a:avLst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soft" dir="t">
                    <a:rot lat="0" lon="0" rev="10800000"/>
                  </a:lightRig>
                </a:scene3d>
                <a:sp3d>
                  <a:bevelT w="27940" h="12700"/>
                  <a:contourClr>
                    <a:srgbClr val="DDDDDD"/>
                  </a:contourClr>
                </a:sp3d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600" b="1" dirty="0">
                    <a:ln w="11430"/>
                    <a:solidFill>
                      <a:srgbClr val="F8F8F8"/>
                    </a:solidFill>
                    <a:effectLst>
                      <a:outerShdw blurRad="25400" algn="tl" rotWithShape="0">
                        <a:srgbClr val="000000">
                          <a:alpha val="43000"/>
                        </a:srgbClr>
                      </a:outerShdw>
                    </a:effectLst>
                    <a:latin typeface="Arial Narrow" pitchFamily="34" charset="0"/>
                  </a:rPr>
                  <a:t>CAKUPAN </a:t>
                </a:r>
                <a:r>
                  <a:rPr lang="id-ID" sz="2600" b="1" dirty="0" smtClean="0">
                    <a:ln w="11430"/>
                    <a:solidFill>
                      <a:srgbClr val="F8F8F8"/>
                    </a:solidFill>
                    <a:effectLst>
                      <a:outerShdw blurRad="25400" algn="tl" rotWithShape="0">
                        <a:srgbClr val="000000">
                          <a:alpha val="43000"/>
                        </a:srgbClr>
                      </a:outerShdw>
                    </a:effectLst>
                    <a:latin typeface="Arial Narrow" pitchFamily="34" charset="0"/>
                  </a:rPr>
                  <a:t>PERBAIKAN/REVISI STD PENGELOLAAN</a:t>
                </a:r>
                <a:endParaRPr lang="id-ID" sz="2600" b="1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rial Narrow" pitchFamily="34" charset="0"/>
                </a:endParaRPr>
              </a:p>
            </p:txBody>
          </p:sp>
        </p:grpSp>
        <p:pic>
          <p:nvPicPr>
            <p:cNvPr id="16" name="Picture 4" descr="logo%20BSNP[1]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16610" y="6304584"/>
              <a:ext cx="1216787" cy="3657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</p:pic>
      </p:grpSp>
      <p:graphicFrame>
        <p:nvGraphicFramePr>
          <p:cNvPr id="9" name="Diagram 8"/>
          <p:cNvGraphicFramePr/>
          <p:nvPr/>
        </p:nvGraphicFramePr>
        <p:xfrm>
          <a:off x="789296" y="1447800"/>
          <a:ext cx="79248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3079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52400" y="76200"/>
            <a:ext cx="8915400" cy="6705600"/>
            <a:chOff x="76200" y="152400"/>
            <a:chExt cx="8990319" cy="6705600"/>
          </a:xfrm>
        </p:grpSpPr>
        <p:sp>
          <p:nvSpPr>
            <p:cNvPr id="4" name="Rounded Rectangle 3"/>
            <p:cNvSpPr/>
            <p:nvPr/>
          </p:nvSpPr>
          <p:spPr>
            <a:xfrm>
              <a:off x="381000" y="152400"/>
              <a:ext cx="8610600" cy="6629400"/>
            </a:xfrm>
            <a:prstGeom prst="round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sz="1800">
                <a:solidFill>
                  <a:prstClr val="white"/>
                </a:solidFill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76200" y="259592"/>
              <a:ext cx="8990319" cy="6598408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sz="1800">
                <a:solidFill>
                  <a:prstClr val="white"/>
                </a:solidFill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76200" y="304800"/>
              <a:ext cx="7226919" cy="838200"/>
            </a:xfrm>
            <a:prstGeom prst="roundRect">
              <a:avLst>
                <a:gd name="adj" fmla="val 2318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34131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 Narrow" pitchFamily="34" charset="0"/>
                </a:rPr>
                <a:t>FILOSOFIS</a:t>
              </a:r>
              <a:r>
                <a:rPr lang="id-ID" sz="320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 Narrow" pitchFamily="34" charset="0"/>
                </a:rPr>
                <a:t> </a:t>
              </a:r>
              <a:r>
                <a:rPr lang="id-ID" sz="32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 Narrow" pitchFamily="34" charset="0"/>
                </a:rPr>
                <a:t>PENGELOLAAN</a:t>
              </a:r>
              <a:endParaRPr lang="id-ID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Narrow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52400" y="1390471"/>
            <a:ext cx="8686800" cy="5391329"/>
            <a:chOff x="76200" y="1194840"/>
            <a:chExt cx="8686800" cy="5391329"/>
          </a:xfrm>
        </p:grpSpPr>
        <p:sp>
          <p:nvSpPr>
            <p:cNvPr id="31" name="Rounded Rectangle 30"/>
            <p:cNvSpPr/>
            <p:nvPr/>
          </p:nvSpPr>
          <p:spPr>
            <a:xfrm>
              <a:off x="6248400" y="1194840"/>
              <a:ext cx="2514600" cy="41148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 err="1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Pengawasan</a:t>
              </a:r>
              <a:r>
                <a:rPr lang="en-US" sz="20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&amp;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 err="1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Evaluasi</a:t>
              </a:r>
              <a:r>
                <a:rPr lang="en-US" sz="20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sz="2000" b="1" dirty="0" err="1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Kegiatan</a:t>
              </a:r>
              <a:endParaRPr lang="en-US" sz="1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3733800" y="1194840"/>
              <a:ext cx="2514600" cy="411480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 err="1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Pelaksanaan</a:t>
              </a:r>
              <a:r>
                <a:rPr lang="en-US" sz="20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sz="2000" b="1" dirty="0" err="1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Kegiatan</a:t>
              </a:r>
              <a:endParaRPr lang="en-US" sz="1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1219200" y="1194840"/>
              <a:ext cx="2514600" cy="41148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 err="1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Perencanaan</a:t>
              </a:r>
              <a:r>
                <a:rPr lang="en-US" sz="20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sz="2000" b="1" dirty="0" err="1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Kegiatan</a:t>
              </a:r>
              <a:endParaRPr lang="en-US" sz="1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4" name="Rounded Rectangle 33"/>
            <p:cNvSpPr/>
            <p:nvPr/>
          </p:nvSpPr>
          <p:spPr>
            <a:xfrm rot="16200000" flipH="1">
              <a:off x="-1295400" y="2871240"/>
              <a:ext cx="4038600" cy="838200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 err="1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Visi</a:t>
              </a:r>
              <a:r>
                <a:rPr lang="en-US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en-US" b="1" dirty="0" err="1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Misi</a:t>
              </a:r>
              <a:r>
                <a:rPr lang="en-US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en-US" b="1" dirty="0" err="1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dan</a:t>
              </a:r>
              <a:r>
                <a:rPr lang="en-US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b="1" dirty="0" err="1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Tujuan</a:t>
              </a:r>
              <a:endParaRPr lang="en-US" sz="1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219200" y="5385840"/>
              <a:ext cx="25146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 smtClean="0">
                  <a:solidFill>
                    <a:prstClr val="black"/>
                  </a:solidFill>
                  <a:latin typeface="Calibri"/>
                </a:rPr>
                <a:t>Derivative Planning</a:t>
              </a:r>
              <a:r>
                <a:rPr lang="en-US" sz="1800" dirty="0" smtClean="0">
                  <a:solidFill>
                    <a:prstClr val="black"/>
                  </a:solidFill>
                  <a:latin typeface="Calibri"/>
                </a:rPr>
                <a:t>: Rules, Procedures, Codes, etc.</a:t>
              </a: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810000" y="5385840"/>
              <a:ext cx="25146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 smtClean="0">
                  <a:solidFill>
                    <a:prstClr val="black"/>
                  </a:solidFill>
                  <a:latin typeface="Calibri"/>
                </a:rPr>
                <a:t>Organizing/Staffing: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</a:rPr>
                <a:t>Structure, Hiring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 smtClean="0">
                  <a:solidFill>
                    <a:prstClr val="black"/>
                  </a:solidFill>
                  <a:latin typeface="Calibri"/>
                </a:rPr>
                <a:t>Leading/Directing: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</a:rPr>
                <a:t>Motivating, Conflict</a:t>
              </a: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248400" y="5385840"/>
              <a:ext cx="2514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 smtClean="0">
                  <a:solidFill>
                    <a:prstClr val="black"/>
                  </a:solidFill>
                  <a:latin typeface="Calibri"/>
                </a:rPr>
                <a:t>Controlling: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</a:rPr>
                <a:t>Assessment, Analysis</a:t>
              </a: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6200" y="5385840"/>
              <a:ext cx="1371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 smtClean="0">
                  <a:solidFill>
                    <a:prstClr val="black"/>
                  </a:solidFill>
                  <a:latin typeface="Calibri"/>
                </a:rPr>
                <a:t>Basic Planning</a:t>
              </a: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grpSp>
          <p:nvGrpSpPr>
            <p:cNvPr id="39" name="Group 2"/>
            <p:cNvGrpSpPr/>
            <p:nvPr/>
          </p:nvGrpSpPr>
          <p:grpSpPr>
            <a:xfrm>
              <a:off x="1295400" y="2091922"/>
              <a:ext cx="7391400" cy="2904259"/>
              <a:chOff x="1401684" y="2268682"/>
              <a:chExt cx="7391400" cy="2904259"/>
            </a:xfrm>
          </p:grpSpPr>
          <p:sp>
            <p:nvSpPr>
              <p:cNvPr id="40" name="Rounded Rectangle 39"/>
              <p:cNvSpPr/>
              <p:nvPr/>
            </p:nvSpPr>
            <p:spPr>
              <a:xfrm>
                <a:off x="1401684" y="2268682"/>
                <a:ext cx="7391400" cy="24591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KESISWAAN</a:t>
                </a:r>
              </a:p>
            </p:txBody>
          </p:sp>
          <p:sp>
            <p:nvSpPr>
              <p:cNvPr id="41" name="Rounded Rectangle 40"/>
              <p:cNvSpPr/>
              <p:nvPr/>
            </p:nvSpPr>
            <p:spPr>
              <a:xfrm>
                <a:off x="1401684" y="2605821"/>
                <a:ext cx="7391400" cy="28401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KURIKULUM &amp; KEGIATAN PEMBELAJARAN</a:t>
                </a:r>
                <a:endParaRPr lang="en-US" sz="105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2" name="Rounded Rectangle 41"/>
              <p:cNvSpPr/>
              <p:nvPr/>
            </p:nvSpPr>
            <p:spPr>
              <a:xfrm>
                <a:off x="1401684" y="2981060"/>
                <a:ext cx="7391400" cy="28401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PENDIDIK &amp; TENAGA KEPENDIDIKAN</a:t>
                </a:r>
              </a:p>
            </p:txBody>
          </p:sp>
          <p:sp>
            <p:nvSpPr>
              <p:cNvPr id="43" name="Rounded Rectangle 10"/>
              <p:cNvSpPr/>
              <p:nvPr/>
            </p:nvSpPr>
            <p:spPr>
              <a:xfrm>
                <a:off x="1401684" y="3356299"/>
                <a:ext cx="7391400" cy="23503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SARANA &amp; PRASARANA</a:t>
                </a:r>
                <a:endParaRPr lang="en-US" sz="105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1401684" y="3682552"/>
                <a:ext cx="7391400" cy="3048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KEUANGAN &amp; PEMBIAYAAN</a:t>
                </a:r>
                <a:endParaRPr lang="en-US" sz="105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1401684" y="4078573"/>
                <a:ext cx="7391400" cy="306779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BUDAYA &amp; LINGKUNGAN SEKOLAH</a:t>
                </a:r>
                <a:endParaRPr lang="en-US" sz="105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6" name="Rounded Rectangle 45"/>
              <p:cNvSpPr/>
              <p:nvPr/>
            </p:nvSpPr>
            <p:spPr>
              <a:xfrm>
                <a:off x="1401684" y="4476573"/>
                <a:ext cx="7391400" cy="31766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PERANSERTA MASYARAKAT &amp; KEMITRAAN SEKOLAH/MADRASAH</a:t>
                </a:r>
                <a:endParaRPr lang="en-US" sz="105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7" name="Rounded Rectangle 46"/>
              <p:cNvSpPr/>
              <p:nvPr/>
            </p:nvSpPr>
            <p:spPr>
              <a:xfrm>
                <a:off x="1401684" y="4885459"/>
                <a:ext cx="7391400" cy="28748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AKREDITASI</a:t>
                </a:r>
                <a:endParaRPr lang="en-US" sz="105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0376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50936" y="152400"/>
            <a:ext cx="8827989" cy="6629400"/>
            <a:chOff x="350956" y="152400"/>
            <a:chExt cx="8828300" cy="6629400"/>
          </a:xfrm>
        </p:grpSpPr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350956" y="152400"/>
              <a:ext cx="8828300" cy="6629400"/>
              <a:chOff x="381000" y="152400"/>
              <a:chExt cx="8679926" cy="6629400"/>
            </a:xfrm>
          </p:grpSpPr>
          <p:sp>
            <p:nvSpPr>
              <p:cNvPr id="4" name="Rounded Rectangle 3"/>
              <p:cNvSpPr/>
              <p:nvPr/>
            </p:nvSpPr>
            <p:spPr>
              <a:xfrm>
                <a:off x="381000" y="152400"/>
                <a:ext cx="8610600" cy="6629400"/>
              </a:xfrm>
              <a:prstGeom prst="roundRect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soft" dir="t">
                    <a:rot lat="0" lon="0" rev="10800000"/>
                  </a:lightRig>
                </a:scene3d>
                <a:sp3d>
                  <a:bevelT w="27940" h="12700"/>
                  <a:contourClr>
                    <a:srgbClr val="DDDDDD"/>
                  </a:contourClr>
                </a:sp3d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sz="1800" b="1" spc="15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  <p:sp>
            <p:nvSpPr>
              <p:cNvPr id="5" name="Rounded Rectangle 4"/>
              <p:cNvSpPr/>
              <p:nvPr/>
            </p:nvSpPr>
            <p:spPr>
              <a:xfrm>
                <a:off x="457880" y="259592"/>
                <a:ext cx="8456839" cy="5998029"/>
              </a:xfrm>
              <a:prstGeom prst="roundRect">
                <a:avLst/>
              </a:prstGeom>
              <a:solidFill>
                <a:srgbClr val="FFFFFF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soft" dir="t">
                    <a:rot lat="0" lon="0" rev="10800000"/>
                  </a:lightRig>
                </a:scene3d>
                <a:sp3d>
                  <a:bevelT w="27940" h="12700"/>
                  <a:contourClr>
                    <a:srgbClr val="DDDDDD"/>
                  </a:contourClr>
                </a:sp3d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sz="1800" b="1" spc="15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1309623" y="457200"/>
                <a:ext cx="7751303" cy="838200"/>
              </a:xfrm>
              <a:prstGeom prst="roundRect">
                <a:avLst>
                  <a:gd name="adj" fmla="val 23180"/>
                </a:avLst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soft" dir="t">
                    <a:rot lat="0" lon="0" rev="10800000"/>
                  </a:lightRig>
                </a:scene3d>
                <a:sp3d>
                  <a:bevelT w="27940" h="12700"/>
                  <a:contourClr>
                    <a:srgbClr val="DDDDDD"/>
                  </a:contourClr>
                </a:sp3d>
              </a:bodyPr>
              <a:lstStyle/>
              <a:p>
                <a:pPr marL="10953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200" b="1" spc="150" dirty="0">
                    <a:ln w="11430"/>
                    <a:solidFill>
                      <a:srgbClr val="F8F8F8"/>
                    </a:solidFill>
                    <a:effectLst>
                      <a:outerShdw blurRad="25400" algn="tl" rotWithShape="0">
                        <a:srgbClr val="000000">
                          <a:alpha val="43000"/>
                        </a:srgbClr>
                      </a:outerShdw>
                    </a:effectLst>
                    <a:latin typeface="Arial Narrow" pitchFamily="34" charset="0"/>
                  </a:rPr>
                  <a:t>CAKUPAN </a:t>
                </a:r>
                <a:r>
                  <a:rPr lang="id-ID" sz="3200" b="1" spc="150" dirty="0" smtClean="0">
                    <a:ln w="11430"/>
                    <a:solidFill>
                      <a:srgbClr val="F8F8F8"/>
                    </a:solidFill>
                    <a:effectLst>
                      <a:outerShdw blurRad="25400" algn="tl" rotWithShape="0">
                        <a:srgbClr val="000000">
                          <a:alpha val="43000"/>
                        </a:srgbClr>
                      </a:outerShdw>
                    </a:effectLst>
                    <a:latin typeface="Arial Narrow" pitchFamily="34" charset="0"/>
                  </a:rPr>
                  <a:t>PENYEMPURNAAN STANDAR</a:t>
                </a:r>
                <a:endParaRPr lang="id-ID" sz="3200" b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rial Narrow" pitchFamily="34" charset="0"/>
                </a:endParaRPr>
              </a:p>
            </p:txBody>
          </p:sp>
        </p:grpSp>
        <p:pic>
          <p:nvPicPr>
            <p:cNvPr id="16" name="Picture 4" descr="logo%20BSNP[1]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16610" y="6304584"/>
              <a:ext cx="1216787" cy="3657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</p:pic>
      </p:grpSp>
      <p:sp>
        <p:nvSpPr>
          <p:cNvPr id="18" name="TextBox 17"/>
          <p:cNvSpPr txBox="1"/>
          <p:nvPr/>
        </p:nvSpPr>
        <p:spPr>
          <a:xfrm>
            <a:off x="762000" y="1447800"/>
            <a:ext cx="8077200" cy="452431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b="1" dirty="0">
                <a:ln w="11430"/>
                <a:solidFill>
                  <a:srgbClr val="1F497D">
                    <a:lumMod val="50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Standar pengelolaan satuan </a:t>
            </a:r>
            <a:r>
              <a:rPr lang="id-ID" b="1" dirty="0" smtClean="0">
                <a:ln w="11430"/>
                <a:solidFill>
                  <a:srgbClr val="1F497D">
                    <a:lumMod val="50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pendidikan </a:t>
            </a:r>
            <a:r>
              <a:rPr lang="id-ID" b="1" dirty="0">
                <a:ln w="11430"/>
                <a:solidFill>
                  <a:srgbClr val="1F497D">
                    <a:lumMod val="50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pada jenjang pendidikan dasar dan menengah </a:t>
            </a:r>
            <a:r>
              <a:rPr lang="id-ID" b="1" dirty="0" smtClean="0">
                <a:ln w="11430"/>
                <a:solidFill>
                  <a:srgbClr val="1F497D">
                    <a:lumMod val="50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sebagai </a:t>
            </a:r>
            <a:r>
              <a:rPr lang="id-ID" b="1" dirty="0" smtClean="0">
                <a:ln w="11430"/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landasan </a:t>
            </a:r>
            <a:r>
              <a:rPr lang="id-ID" b="1" dirty="0">
                <a:ln w="11430"/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bagi pengelolaan</a:t>
            </a:r>
            <a:r>
              <a:rPr lang="id-ID" b="1" dirty="0">
                <a:ln w="11430"/>
                <a:solidFill>
                  <a:srgbClr val="1F497D">
                    <a:lumMod val="50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id-ID" b="1" dirty="0" smtClean="0">
                <a:ln w="11430"/>
                <a:solidFill>
                  <a:srgbClr val="1F497D">
                    <a:lumMod val="50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sekolah/madrasah </a:t>
            </a:r>
            <a:r>
              <a:rPr lang="id-ID" b="1" dirty="0">
                <a:ln w="11430"/>
                <a:solidFill>
                  <a:srgbClr val="1F497D">
                    <a:lumMod val="50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yang </a:t>
            </a:r>
            <a:r>
              <a:rPr lang="id-ID" b="1" dirty="0" smtClean="0">
                <a:ln w="11430"/>
                <a:solidFill>
                  <a:srgbClr val="1F497D">
                    <a:lumMod val="50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meliputi: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id-ID" b="1" dirty="0" smtClean="0">
                <a:ln w="11430"/>
                <a:solidFill>
                  <a:srgbClr val="1F497D">
                    <a:lumMod val="50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 Ketentuan Umum, 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id-ID" b="1" dirty="0" smtClean="0">
                <a:ln w="11430"/>
                <a:solidFill>
                  <a:srgbClr val="1F497D">
                    <a:lumMod val="50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Visi, Misi, dan Tujuan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id-ID" b="1" dirty="0" smtClean="0">
                <a:ln w="11430"/>
                <a:solidFill>
                  <a:srgbClr val="1F497D">
                    <a:lumMod val="50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Struktur Organisasi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id-ID" b="1" dirty="0" smtClean="0">
                <a:ln w="11430"/>
                <a:solidFill>
                  <a:srgbClr val="1F497D">
                    <a:lumMod val="50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Peraturan Sekolah/Madrasah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id-ID" b="1" dirty="0" smtClean="0">
                <a:ln w="11430"/>
                <a:solidFill>
                  <a:srgbClr val="1F497D">
                    <a:lumMod val="50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Rencana Kerja Jangka Menengah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id-ID" b="1" dirty="0" smtClean="0">
                <a:ln w="11430"/>
                <a:solidFill>
                  <a:srgbClr val="1F497D">
                    <a:lumMod val="50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Rencana Kerja Tahunan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id-ID" b="1" dirty="0" smtClean="0">
                <a:ln w="11430"/>
                <a:solidFill>
                  <a:srgbClr val="1F497D">
                    <a:lumMod val="50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Anggaran Pendapatan dan Belanja Tahunan Sekolah/Madrasah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id-ID" b="1" dirty="0" smtClean="0">
                <a:ln w="11430"/>
                <a:solidFill>
                  <a:srgbClr val="1F497D">
                    <a:lumMod val="50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Sistem Informasi Manajemen</a:t>
            </a:r>
          </a:p>
        </p:txBody>
      </p:sp>
    </p:spTree>
    <p:extLst>
      <p:ext uri="{BB962C8B-B14F-4D97-AF65-F5344CB8AC3E}">
        <p14:creationId xmlns:p14="http://schemas.microsoft.com/office/powerpoint/2010/main" val="389389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Screen shot 2009-11-24 at 9.31.5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135" y="6019800"/>
            <a:ext cx="1481138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90229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785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457200" y="871195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 smtClean="0">
                <a:latin typeface="+mn-lt"/>
              </a:rPr>
              <a:t>REVISI </a:t>
            </a:r>
            <a:r>
              <a:rPr lang="en-US" b="1" dirty="0" smtClean="0">
                <a:latin typeface="+mn-lt"/>
              </a:rPr>
              <a:t>STANDAR </a:t>
            </a:r>
            <a:r>
              <a:rPr lang="id-ID" b="1" dirty="0" smtClean="0">
                <a:latin typeface="+mn-lt"/>
              </a:rPr>
              <a:t>BIAYA OPERASIONAL NONPERSONALIA</a:t>
            </a:r>
            <a:endParaRPr lang="en-US" b="1" dirty="0"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25822" y="2662534"/>
            <a:ext cx="4921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Permendiknas No. 69 Tahun 2009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38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Screen shot 2009-11-24 at 9.31.5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135" y="6019800"/>
            <a:ext cx="1481138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90229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785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09600" y="685800"/>
            <a:ext cx="754379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 smtClean="0"/>
              <a:t>Standar biaya operasional nonpersonalia untuk SD/MI, SMP/MTs, SMA/MA, SMK, SDLB, SMPLB, dan SMALB  adalah bagian dari dana pendidikan yang diperlukan untuk membiayai </a:t>
            </a:r>
            <a:r>
              <a:rPr lang="id-ID" sz="2800" b="1" dirty="0" smtClean="0">
                <a:solidFill>
                  <a:srgbClr val="FF0000"/>
                </a:solidFill>
              </a:rPr>
              <a:t>kegiatan operasional nonpersonalia </a:t>
            </a:r>
            <a:r>
              <a:rPr lang="id-ID" sz="2800" dirty="0" smtClean="0"/>
              <a:t>pada jenjang pendidikan dasar dan menengah, agar dapat melakukan kegiatan pendidikan yang </a:t>
            </a:r>
            <a:r>
              <a:rPr lang="id-ID" sz="2800" b="1" dirty="0" smtClean="0">
                <a:solidFill>
                  <a:srgbClr val="FF0000"/>
                </a:solidFill>
              </a:rPr>
              <a:t>sesuai dengan Standar nasional pendidikan secara teratur dan berkelanjutan</a:t>
            </a:r>
          </a:p>
        </p:txBody>
      </p:sp>
    </p:spTree>
    <p:extLst>
      <p:ext uri="{BB962C8B-B14F-4D97-AF65-F5344CB8AC3E}">
        <p14:creationId xmlns:p14="http://schemas.microsoft.com/office/powerpoint/2010/main" val="72980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Screen shot 2009-11-24 at 9.31.5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135" y="6019800"/>
            <a:ext cx="1481138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90229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785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68123" y="763268"/>
            <a:ext cx="8029074" cy="230832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d-ID" sz="1800" dirty="0" smtClean="0"/>
              <a:t>Besar standar biaya operasional nonpersonalia</a:t>
            </a:r>
          </a:p>
          <a:p>
            <a:endParaRPr lang="id-ID" sz="1800" dirty="0" smtClean="0"/>
          </a:p>
          <a:p>
            <a:pPr marL="514350" indent="-514350">
              <a:buAutoNum type="arabicPeriod"/>
            </a:pPr>
            <a:r>
              <a:rPr lang="id-ID" sz="1800" dirty="0" smtClean="0"/>
              <a:t>Per sekolah/program keahlian</a:t>
            </a:r>
          </a:p>
          <a:p>
            <a:pPr marL="514350" indent="-514350">
              <a:buAutoNum type="arabicPeriod"/>
            </a:pPr>
            <a:r>
              <a:rPr lang="id-ID" sz="1800" dirty="0" smtClean="0"/>
              <a:t>Per rombongan belajar</a:t>
            </a:r>
          </a:p>
          <a:p>
            <a:pPr marL="514350" indent="-514350">
              <a:buAutoNum type="arabicPeriod"/>
            </a:pPr>
            <a:r>
              <a:rPr lang="id-ID" sz="1800" dirty="0" smtClean="0"/>
              <a:t>Per peserta didik </a:t>
            </a:r>
          </a:p>
          <a:p>
            <a:pPr marL="514350" indent="-514350">
              <a:buAutoNum type="arabicPeriod"/>
            </a:pPr>
            <a:endParaRPr lang="id-ID" sz="1800" dirty="0"/>
          </a:p>
          <a:p>
            <a:r>
              <a:rPr lang="id-ID" sz="1800" dirty="0" smtClean="0"/>
              <a:t>Untuk SD/MI, SMP/MTs, SMA/MA, SMK, SDLB, SMPLB, dan SMALB dengan menggunakan basis DKI Jakarta</a:t>
            </a:r>
            <a:endParaRPr lang="id-ID" sz="1800" dirty="0"/>
          </a:p>
        </p:txBody>
      </p:sp>
      <p:sp>
        <p:nvSpPr>
          <p:cNvPr id="10" name="TextBox 9"/>
          <p:cNvSpPr txBox="1"/>
          <p:nvPr/>
        </p:nvSpPr>
        <p:spPr>
          <a:xfrm>
            <a:off x="488176" y="3342382"/>
            <a:ext cx="8009021" cy="10772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Besar biaya alat tulis sekolah (ATS) dan besar Biaya bahan dan alat habis pakai (BAHP) minimal 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0207" y="4575186"/>
            <a:ext cx="7984957" cy="132343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Penghitungan standar biaya Operasional nonpersonalia</a:t>
            </a:r>
          </a:p>
          <a:p>
            <a:r>
              <a:rPr lang="id-ID" sz="2000" dirty="0" smtClean="0"/>
              <a:t>untuk masing-masing daerah Dilakukan dengan mengalikan</a:t>
            </a:r>
          </a:p>
          <a:p>
            <a:r>
              <a:rPr lang="id-ID" sz="2000" dirty="0" smtClean="0"/>
              <a:t>biaya operasional nonpersonalia DKI Jakarta dengan indeks </a:t>
            </a:r>
          </a:p>
          <a:p>
            <a:r>
              <a:rPr lang="id-ID" sz="2000" dirty="0" smtClean="0"/>
              <a:t>masing-masing  daerah</a:t>
            </a:r>
          </a:p>
        </p:txBody>
      </p:sp>
    </p:spTree>
    <p:extLst>
      <p:ext uri="{BB962C8B-B14F-4D97-AF65-F5344CB8AC3E}">
        <p14:creationId xmlns:p14="http://schemas.microsoft.com/office/powerpoint/2010/main" val="206917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Screen shot 2009-11-24 at 9.31.5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135" y="6019800"/>
            <a:ext cx="1481138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90229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785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38851" y="268140"/>
            <a:ext cx="8611422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d-ID" sz="2800" b="1" dirty="0" smtClean="0">
                <a:solidFill>
                  <a:srgbClr val="FF0000"/>
                </a:solidFill>
              </a:rPr>
              <a:t>Pertimbangan:</a:t>
            </a:r>
            <a:endParaRPr lang="id-ID" sz="1400" dirty="0"/>
          </a:p>
        </p:txBody>
      </p:sp>
      <p:sp>
        <p:nvSpPr>
          <p:cNvPr id="3" name="AutoShape 2" descr="data:image/jpeg;base64,/9j/4AAQSkZJRgABAQAAAQABAAD/2wCEAAkGBxQSEhUUExQWFhUXFhgYGBcYFh8YIRwaGhccGhgbHBgcHCggHBwlHB4aITEiJSkrLi4uHSAzODMsNygtLisBCgoKDg0OGxAQGy0kICQuNTQsLzQsLCwsLC8sLC8sLCwsLCwsLCwsLCw0LCwsLCwsLCwsLCwsLCwsLCwsLCwsLP/AABEIALwBAAMBIgACEQEDEQH/xAAcAAABBQEBAQAAAAAAAAAAAAAFAgMEBgcBAAj/xABGEAACAQIEAwYCBwQIBAcBAAABAhEAAwQSITEFBkETIlFhcYGRoQcyQrHB0fAUI5LhFRZSU3KCotJDYsLxJDM0VIOToxf/xAAaAQADAQEBAQAAAAAAAAAAAAAAAQIDBAUG/8QALhEAAgIBBAEDAQcFAQAAAAAAAAECEQMSITFRQQQTImFCgaGx0eHwFDJxkfEF/9oADAMBAAIRAxEAPwDcK7XJrs0CPV6vVygZ2vV6vUAer1er1AHq9Xq9QB40y4p6uRTTJkrGgprvZ07XqLFoQ2FpVdiu0WNREEV1RXYrtFgonq9Xq9SKPV6vV6gD1er1eoA9Xq9XDQB6a7QbF48pcUNsGGvirAj4g1B4/wA4Jhb4sshOZMwaepMAZY285p0TqRZLl5VEsQI8TXUcEAjY1nvFOKG5dU/XRBmicqs0ak7kgaaRrO9Ix/Ebt/R2MDXKsqvlInX3mnQ1bLtjeN2bWheT/ZXvH5be9V7Hc2udLaZB4t3mPouwPx3FV5LZ+zt1/Qpy2mfRQX1y9zvAHrmYd0ECd41J1ooqjTaiX+KWkcIzAEjrt6E+J/A1m/FOacReyQQkCcyEyJiFOg10k9NtqCBHzMwuvmZsxOkySTv71F7WgWObVpG3MwG5HhSqyCzj769mM8qhlVI06b96Tt99WP8Arve/urZP+IihF+1Povleqhf15vf3Nr+M/lXv67X/AO6tfxGmHtT6L7XKoY50xH91a+LfnSLvOOJMQltYIJ1OoG4360B7U+i/M4G5rnaDxrKeN4y7ibnaEW0bKF0kzBJG586irYfL9ZZ8Y/nT2M3jy3tFf7NZx95whNoKziIDGAdddfGKG/0hi/8A26n/AD/yrOrdq4BqVJneCN/enCtzpl/iala6/L9Q9vK/H4/sX5uLYsE/+EB/+aP+g0rh/GMQ93JcwnZJ/em6CNp0GUHfTpVAVbvVhHkTXP33RhH+I/lVWv5/0ftZevx/Y1oXB4j401fxqICWYaKW8dBv99Zaty8P+IR/nNRn4iRNoMWdpBA8zmMk9J1pOkUscvJr9i8HUMplSJB8qcqoWecAihewaFAGjDoI2inhztb62bntlP40haJdFpr1VtecrPVLg9h/upz+t1jqLn8P86A0S6LBXqBDmvD+Lj/IacTmfDH7Z/hP5UBpfQZr1ChzHhv7z/S35V5uY8MNO2WfCDJ9BFAqYVqPjr4RGZmCiNz+tareO5rYtltJA/tNqfZANPU/CqrxPjVpXL4m6ikdbjgH/Kokj2AppBRJ41fa+4gQAPrj7RBGoTLpp1+VMLggCXYlm/tuZgT4nRRttEZqrGP+kPDJPYrdxDRplXs0nQ6s0kiR0jc0IPPmNYzbtWLMbMUNxhqPtMd4AHnVCSijRhbMZgDl0kkBBvEyxA3nr5g0Nx3MWCsz2mLtqQSpVCbzSBPQAD4N4TWT8U7fEMWxF+5cknQsYEnNAWYAnpXMJwgTopIjcCP18aA1Fuxf0nWhIw+Fe51DYh9iNu4JDDc9KqHGePY3Gn99dbLBAtrIUA7wu2tEE4bG+RfCTrTtvAL1Zm9BH31DnFcsW7Lylo9Pu/nUm2kf9o/Gha8yYQf8UfwH8K8OacKP+KD6Wmopnfrj2GCtey0GHNmE27Qjz7Nq8Oa8KT/5h97bUUw9yPYZVdf1+dKA/X6NBTzXhP7w/wD1t/tpP9bcKTGdh59mfyophrh2HwP1+jXQP1FAl5vwkxmb17Jo+6lPzhhB9s//AFsfw/U0Uxe5HsOhf1+jTmX9R/P1quvzfhZ+u3sp/wBtPLzdhN8/+k/7aKYa49hzL+v0a8ENArvOOEG1w+1tj+FeXnPCH7bD1tNr8qKYtcew7lM/r866q/r9Ggn9bcKZ/efG035VL/payLYuySh+0LZPvSpj1x7CEdKEWbQOKuN5R8AtJPNGF/vf/wA2/OuYLiFsG7dLDs/rZ4O0gAxv4UpXsLVF8MKP6fr4U2f1+oqGOZsL/fJ/qoZxbmm3bKrZi+zbBTAjqSaoTlEP12huAxl51z3LYVdiQ8x4SPDpTtvjNg6dtb/j/lQJSRNimnugEKdyCd9gKjvxmwN71v8AjFBcEEs457/bqyXpGUGQgKjczBBPSk+B30dxvOGGtzNwsR9i0ubN/wDIYVfaaF/14vsSMNhVUHrcJcn1jKPbWjT8GwruXd1dunfVQFH1VCgwFGwFEcPhMMuii36EqfvmqMXGT8lDx/EeIX/rXmAP/DsjKB01yfiaj2+WssEjUiSWMGT86063ZstMLbJiCAFJ9NKB8W/c2rlwLORSY226TWWXK4VS5E8f1KzY4QR4fCfmYqWnD/EfE/gKEYDmu5evJbFtFDHXUk7E1FPH77IWzBd/qr4etReaTrZEVFFnTAgeA9F/EzSrllQO8dPM1Rv6RvOoLXXM/wDNH3RQ+2SwliSZO+v30vZm+ZD1Lo0ewUP1Cp9I/CnTQ7k/D/8AhgfFmPzijfY1x5FUmi09ir8dvPbuHLlghDoo+0JJ2oO3Fbs7r/Av5Vq/DOC4e9YtO1tXPZoMzDUgCBNLtcuYJwGWzaYHqBI+NdXvRjs0Tpb8mSrxa7GhX+Bfyoxw9MSblsOVyllnRdQSPLzrR/6r4Qa/s9sf5aYwnD2F9g9tRbCr2evgeg6R+VTLNBp1Eai+yEOFD+yP4RVCXmB3uvlRYzZVEDQTGY6amtZbGWxMtGXefWqHjeBphsSxUF7V9WuWzB7rKZcE+GoI/lWfpaUne/RpP5UgXiHe0DfMlM2UbRtrp0ioJx18gsCcvjlXSdpOWrrxFA2CuKyogd17x0hyNDGuYxPdFSMNwCwOHXuyZblxLRLNlKlTHdcA/ZmNZO2tdj4txM5x0ukygLjcQY10Jj6o/KnOP425ZvvbDxBGmUdQPKnOG8HUXJuOzNBKJmIDOdAS3gN9NTFW3mnlPD38M2I7aL43P1QWAAylSTpHUEelNwipLZCipNclB/pW9H1yd/sr0/y08MXiP7X+lfyo7yCtjI1q7hmu3AzHOFkKAB3SemxPvV7bhuDNi3ft2UdLhCiFAKnNlYEE6Zdz5UpNL7H5EpN+Sg8Kw7XbJN4iBc7xyiYABCiPFtKuWHxfEGRkw/ZlCpHZsd9NvCa9xC3YUqiBFQEuQsfWiFkD1ml8OzjLldWl4Kt3O7G866+lJPbg3jB+TOeNYm9bbVAkd0qVBIYb/HejXJXMHeNu6AwIIykaMsarHpVlu8OW9ibheCoK7rmzZQNADvvBNCbpsYbiIHYKtpBlJUalmUGdegBiKIuLaiS04uxznbla7hQl6w6PYuMFhkg2mYaB32KzoG06DfWheEwBQub8Zii6oNAASTB2Pn6VrnDeJK6kIQyOND0I8KC43lgXXHZhUAJLAzJEahTsusHrt510PC/smUZpP5FZwVy3ABLhjaYDKQwOpKkgaiNPhVftWWuto+RSWChQBmC6FzM7kGrfiOSsXdW5bZmRQwCXLSyWBUkEnN3RIgjxqUvJeMRra2xbgRu8Ed2T0232rJRkjZuEmU5eGwVByuGWVbLqTmiDBjWdxtAp8YG0HdSAEGh167GrljuD5LJuNdUXEQhVRZEEzlLaQZjaaqvDuH9s4tmYyl2PkDA+JJ+HlWeRP7VoSpW0CuOYGxZsG6ttXhlESY7xjpVZ/pC3/wC2T+M/lWqXOWLL2jaYsUJBgGNjpQlOR7TMVyxbH1WnvE6GZ3O5HwrHHlilu2/v/cUk/CRS8DibTXLY/ZkGZ0E59pYD+zWhc8cKtjCYi4V72QmZO/SkYXkXDpcRg1yVdWALdQZ8NaI/SPcC4C/5qB8WFXqU2nGyGmuTJeU7E4m3A6OY/wAhqZY4JiOyA7C5MHTKR99SPo7tTjbfgFc/6a1lhWs5OMtiFujHbPLeKygdg+3l+dIs8pYsCOxP8Q/OthIpBWo96XQ6RXeXeGtaw6I4hhMjfUmaI9jU0rSStc7jbsqyhcJ4pFhNTOXRZNTOFYoC2FGbNmJLTAg9AJ8datdzkg5YXDWwRse0OntFDn5RxSiRaQHXZv5V1uLvY7Y+urTa4/QbtksJDdSPrfP0pWEw7PdAmdD9rw6TUTFcBxg1yBfIEAH10pzl+1iBibYcoFMgjPJ0E7aTMR70litpDn/6Dkmmv8FqxnLb4rDhSUSbqFiACQqgyNAMxmiuC4FZjIq5gBGZjJ2+XnFd7UWB2hzP2lzIEQyE0kEyYIkb/fSMASbrMFALETrOg216da6ceOMNlycE8k2voZ59InL6rilCApa7NSETbOGIc5dpIK0b+jrCFMSlplJtvZuIwI0ZGUn5nSp/NYYuMgzHvGRr6geOkfCmPo/vXL13uMJtW2aR3twVWRPmdNKmcWslFw0vG35Kvc5Vt2bz2jELdI1eCFOg1jcCKh8e4yltP2NhmJI74AUmCAM2utX7G8nYt8UzXERrNy8GZ1aWCaScg1zRpp16U/xTgS4azZe1YtX7SH9411AXY9WZiDHT000qNDdvorXFJJcsz/DX0wiKivGpjoT4yfM0B/rK1gsqkm2bpuwdsxXKSNNo8Kc5uY4jiN0W4VRlhY0XujTTTenbPKhuAZ7oJ9KLUeRfOT+IZ4YGv272JuI6WhbUK8EqxLgZQ0CYBOoo3yjwX9puBbVxmRQoMmVTw18d4FQOTLRKX8MzHswWWJ2AAmJ211Fady3wvIo7NQqAQBv6nzJrWWNSSfiiFmaf1KhzhiLODxD4bsCQUDo+fIZjU5iCCu/wNU3DczWLZkWVvOXnvagbQAJjwkmtT+ljgrX8LbvrGfD3A2w1VyEI1MRJB9qwzh+HFu+bTLLK5idO6dQYG4IO4qZJJWka65ziot7GxcD44l92Q2ks3EAOVJAZH2bKdtZGlWbCv3gevX4RWc8mYoG9kFsrkskFtSCC/d7x679avli9FbYZXDc58q+Qf4ZiVUMCTGaB7iaruP4uLrEoG+toTrI2EVKwd0gsRBkzB222qvXMI37UApNtZBKhoA1llI6g6QPWnW5KC+B4ZZxK3Ld4nLHQwZn6wI8KzfiWGu4LE3bHf+sCtzN3WU6r103kjzq8cNVlxDqD/hI85kVWefsITjw7wn7lJLED7LgaHU6zWGeFqzbHlcKrgF3uKOq6O2bbqQDpMxrua4OIXSmtwqdzEnzkT+NVXDXrt5wiy7Z8gjUnTcDqv8qshuGFhFAJyNJAhgAenUbVx6K5RuvVxcvmtv5/gdxWPe1GIZ7zKsKMuWM0SM06+NCOP82Pi8K6lSssg1gzDjaNan8x2GFgIrW2E5myHNqoiZ9/vo59EmCFu2L7qpLZhbkA6A95h8hP5104oJukY5MynknS+PjZFWbCXLKrbzMjqA0A5YY+UQdPGjacyOoUOVLQATG5jU1oOH4DZGLOMYySCGU/VIIg6eOXSs3+kHhyWb47EEWrgzKCZiDBAPh+dLPjyRariy8DhJ00T7XHmOwX5125zAVBLKsAamSKBcNTSp4wxbQAsddAJnTwFV7Sa4OxwxdE/h3MdrEBltMO3yFkQghSR0Lbg+1AuFc0Xzcy3UDDLMjQfH8KFc0FrSDNZK99lUtp3iCG31IAnbSrzy3wXDjCWsTnYuALrgicwC6ARsFInrNCxprZUedHSp/J2v5sXDh+OZ11upcPiggfeade/cI0Rh7qaklvU0Pv4i/PdsKR53P5Um6EiDi7bue/bvN6Kg/6qh3uztlR+zMtxiArOATvBgA70YsPenWzbHoxn7qhct4wX7t27lOYEKPIeHrp99Sn0XtzQ7wqOza1dm4pMggy42gSdMum2lSsZbtiyVXuwWGvUMMvfkb7x7b13FcEtu/ad5W8VaPltWc8G5hvYrENaugElWgKIzXEnLufL00Fdcckb+pmsUpRdcI0oYVWUBtIQaDSdNaXhMB2DZrAUFzLa5c0ESTG5gbdY6VGwz/u7bbSiaH0286fvYmEDf2T/wB/lVvkzPcU4+9i8zZCQVUnX/mhsvmInpvUHmK727i4uJcLkK3cMAcpMtDEgxOqggzsDVTx9q/YuK2VVDIJynfvMxfTQEAjfeKJYawt62zXWK2kZQVUjMWM7k6ZTvNZzmkkq3NYQ53KziuHJ27kNlNwLqIMEdJ8qew+CICxfyw+58P1NGsZYwrOpNtkCoEVQx1EltTETJNKwZt5C1iwigMf3ja6jeCdyPIVxT3lsdcPjH5bETl3hFxme4oyo7Oc790GT0G/jV04VzcLd0Yc2VKLC50c6AdSpGvxql8UtYpke4QSFI+qc0iRJHhpUkW1sKCMzagsVEsAftGNT6Cto+46T2Rzy9tW1uy4fSDjL13h2L7AEHswV6llVwbhAjRsswKynlvg6XLCviEz5GmCdQJygH761Pl/mC2iZ/2i2bfUsYjx1Ox8qqavbN24EMo7uAR4SSD91bJUZ3sGbvEMghm/dBQxn7KqIEnwg01Y5jwh+riLf8UffVE5m40yh7AUKrEiRvlGvprVUt+3vUyy6XSOrD6VZI22bjZ47btSxupBIgyDPTTx18KlDiCG6bhHdaPrb7CfnWIcNRQxEopLaSPIHQ1a8ZzTctIqmybhbQQ3Uf8AKFJ+FEM6vcvJ6CSinHfsvPNuO7Ps7uHZczkJtMbkkeYrN+c+MXsQ4t3JvQmUMAAYMztqTNWXgNm5iTbN20bTQSymdp3E6jSN/GneK8hW3JZSVPjv+NRKWt/Q5Zw0xryZHw2/cs3CFkET4gjw86JL25OYA6HfoN5q83+CYqyO+gxNsbZlDn4/XHxoJilw7favYc690L2ieciQ49ZNTKLrYwZWjjXt3BAmAR7nQzWicj2RcfPnJZUGZMsZczHYzqPLpVLxOCtSB+1WNI+zcE+2XemOKNbygWrgeD3iMwjw3/Cqh8d2jTFBylS2s2PiWNuJlQWzdVjrBgiNjtBHwqp8bwV7E5Q0KtvNkBALd6JkgxGm1Zyl5jlVnOVToJ26+/vVls8buoYFx/CD3h860162a5ISw0wvZ4W6eB+VWDgDdhbxF1tlT5AFj+FVzB8zudGVW/0mofG+dXtMgsDKYOdW74MwAI08DVpqO5KyzyfEvHBkGIs4dmIuOqZs517xGu/3UM5nxFqzhsRbtaG2SCoBhc2uUH32G2lVnhHOV6yj4gpaGcgKMp1gmdjoNahYnjd29hsXduGA19cqA6BmkkA7nSiWaLVLkXsyu32bcD5V6fKudpXM1cwhwt4CoOH4NaRzcVe8xkkmTNSbl8KJaAKjDi1rbOCfKTQARDGsI4ES2OURlL3rix4Fs2ntW4JeBAP5/jWZ4nhGTi7BdAc19Y8Sv+6acf7kdGCSUZp9GgXz3ASRAAk7ahvlUDiPFLFpCbtxV8O8Nfaah8yy3D8WGIJFok+6/mKwmK6Ms9LMMOHXe5uPD8Zbxwti2Q6gm2zA6qcpI09PnVkPDltKQo13mOo6+VZj9EuOazbxTqquVNshTIEkMOlaFgObEvL+9tZCeqNmHzAP31PuRpahPHJSaj4PW+EqTnbvGAROvuSdTRWxgBv1jTTaR4V2yQCB0KgVG5nsu2EYIJbw8YaR+vKqpLgjU3yTf2AXLdxI+srL7kRXzXfW+jsjPczIzKTnbcGD1rfOWeYlW0ltEzMFAJLQJA9Caxnn3E27/EL9y0CoYgsuaR2kAPBgaT85rHJNXszowYrfyWxC4Wma4O07wnY6+fvVlxvHrdhwpDFSoIKx4kEfEUB4NduIQEIE6HTWDoYJ20qDx9Mt9x0AUL00yiNOnWsVJ2ehPDD2qryGeYuMJiLdspbKkM3ePhGoifQ0Jw8zrtUdbpyBOklvw/CpGEGZ0TqzKvxMUN3uPGlBUjrXFBIOsHbfpRzg3Flw7LeXMRGQyIyzqpHXKYIPXaq5xDBGxiL1knNkuMpJ0mDvRDCJNq4u/dzD/KQfbapexpCXuRrs1Pk/mcYu6FIIJtOT7MoX/TJjpVrMTuPj+FZP9GV1VxaliAptXNz5A1rQQHY6R4VpDg871cVGdLoTmqBxDhFq/wD+YgJ/tDQ/GiBtga0g1RylX/8A5/hP7LfxGqPz1wC3g3trbJ74J18jArVsVadtnKiqZd4S1/iAW5mZLSzmYGCI6T4sflQzTFLRLUZZeUK7gGRMAn0+6avicHVlVo3UH4ii3KODAx2MaBlUm3tp9fQfBatd/h6MNoNKOxWbJqSRm1zgkbGqzhsGt6+3aPCAmT1MaAD861bifDyiOwMwp8tY0rJ7nL2JIkWiQdARB9etOTseBJW2ROMcQ7S5C6W17qAbZdp96l8PyPaZGnMDO++kKfwofd4bcVsjLDROUnWPGKMcO4XfsOt1Qj5SDCtPmAR8KmOzNJtOPJvIbzruam66D6RTOQcJBropCnzNeVj4k+tADuvrVb5m4PduYrDX7UDIGW4ZiBup3k6kyPCrA1wDxpYcEEA7ggU06djTrgqnM2HZcJjWkQ+HMrHUGZn/AA6bVh56VYcfzBiw1+w91iBmsspG67EkSYYx08aCWsM9xsqKWIVmgCdFGZj7AE1WWWp7HV6eOmGpl9+irKbeLDsFQdmzEkAQCd50g0SwGITMwDCA5ykGQROkHwrNLN9uya2D3WIYjxKzH31fThsLhcJh7F1nOJKZwbaaw5LKGBPgY18Kzl8o10Npwnq7NL4bxO25gvkJAiQT8xTnGMcq2SgvK+4yRrJ19h51ROX7RyFrtzQfZH4tXsTxAXCRa758j/1Uv6iSXG5H9PFu09idw24mHmDLt7xPQVk+Ilndx1djEeLGtEwPBcVdW8GS2QyHJLgFbg1RlYiZBE6VWcNybj2d4sliD3mDLqTrO9Zx33OqNQdPgHcMuQwP3U3zn/6iYAzW7ZMeO33AUTxnBL+HuILtsoWkgGNQNzoaZ524e6NYLKQHQ5TG4DaxHrR5OicovE1YKt2ZtrG+ZtZ3Gn3VeuSOSreICX7l/s3S+uRdCHywzCDBnzn2NVrivCmwz2bbfWayl1h4Fy2nwAozjVa6uGwmEDXLtsNcd107zkMYPgugnxqlycWXK3tEgfSRwO/a4leJtuVvPnRwshgwBMGIJB0IpXLnClLd5zsRAEbgjWi/GOTuI9m2Iv3S+RcxBusxUDeBt8KB4FblsI8d1iQG8SN/eiYsWRrhl7+jnlRrMYi6IbLFoTurLBLCN6vOYkaxPlUXgUvhbLNMtbUn3qTsdvea1itjmy5HObbGhbnpFIyxGsmls1MXbbH6pjw6UzMjcc4xawlo3LzBQdFBMS0EgDz0obytx4Yqy1517PvFRrMgDcaA+VScRgmcQ0GPHWmMPwZQZMHyGmtO9qEQOUeYRiHdLiravF2It/VJA8jq2nWrUVqNZsBdtB6fo03j70W275UQRmUSVPiB4jzqW7Y0Ncw4Z3slUgkkTJjQa/fFDbrm2i2kIIURsNT1+c1SsNisUnELdx773LYMM+TJKa93IfOK0dOM2SNGA9adJBbexTsdy2t7NddjbKgk3CTG2gImIpzBcvG2k22zhgGYgjcgbDppUvm3DX8cvZWWXsjGYGV1B/tA6jyipnKHADgrTIz52ZsxPTQRoOlG33i34LIHrmaTtTZFeBmkMerik02NBpSmuwKAFKfWuI3oP199RreITXvAyddev4Vy5jEBEb+X50UBV+eOWsObV6+LeW62T95J3mNV21HUVD+ibBdnexDHK37oD2JM0a5yxWfDMPAqd/OgXJWL7NLwECWXvHwynT9eNS09VGym/baAPMXBbVjGXlGih8yqNoPeAB6CKft5bt4PK5haUTnnKFBB/P0NPcwHNfztBzqDPp3fwqt47CKrFOzCGSTDSpB+rl8IGhHjU9o2x3OUUEeZb8qLKmRozkbeIX8aC2Q1qGtsVPkdPcURs2wFgVHv2gATsN6zR6i9PFRD3Beb7p7lwidh1DDqGB++tI5Kx7XEuHvBQVgEzBIOYBt2XYjwmKx7D4KDIjx3q78k8WKFrZ1nUa9etaRkuKOTP6RrG529vBYfpBwIuWBdLANaMjzB0IHn184oWOF28Xw+2HJJtPmBB1gmGHkCCPhXeZFfEtbOdQltpZSkz7zoQOtTeSuFXDbZZXLqRr0FU4NtNHnwmtLTKTzUXPFHS8IUG0EA1izlAEfBvea0/g/D8LhJ7AQXgkkyYOoEnp5VmPNFsnHIzSWcLv4AnL+NaQgJjuxAG+vT5U1WpkNvSgN9KnFwmFS0HKm7cXWSAVTvFSR46VXLK271m1YsQWF0XSxI2dSN/wAPKrxj8At4KLi5gp+qY6iNo8Kwk4y5hsReWzNsF2UiPqgMYAnqB1q3pezJi3Hg+heCcRt3A1m2STh4tt4HKIBHrE0QffpVP+jaz2eCR9M15mck+A0B89quNmWEj+VIQmKbIp24T10pqKBiLijypvLr6049c1pAN3D4RULF2mKkLB8elTwY3rhf9AzQBWrvCGNdw3AQZzT7GKsUCKaNsenpRYUC7fDbaHYg9DmNS3Y6aEeczTz2/D59aQ1szSAWB0pJmekU3cxijcj21qP+3joJ8zpToLJjmB4+lQMQ7N0I8opm9xNvLTpUW5j2beqSFYhlicqDUawIpzC4VmjKvWZ1plb2wmFOp3oiOK21AygmmIbx/DC9t0J1KsB6x3fnUDkXBFbVwXrcE3AQG8MoG3rNe5k5oe1aZraJIBjOesaEDqR4VVsHzvfv3YVBbXszMGdSRJmBGuwj3pab3fI1KlRZ+ZeBG9fU2iBCAMpPizER4ekVn/E8Pkv3YEIzZkgyMsdPeR6zRHE803sHflIuLcQTnn6wLbGekg0FTEZwGJkxBPnJmPLWpnGKjsdfo23lV+Alhlla6MD2jBAYLkKJ8W01+NO8DMhh1qbw1JxCCNmzGemXX322865vNHvSaWJyfRCs4ZrJezc+vbOQ+Gmx99KVhL2RlYdGB+B/KRTnHLhGOuA7OqH/AEgfhTNy3p70S2kZ4JrJhTfW5peOa26PazC21xCFYGSMw0O0T71J5BtXLFlgWW9dRXIK7MRJC6/CgfCODu9tTcOkAeM6D4UK4jxi9gsb2Nu4UslEcAATrIbUg6yPnXbje581NUHOJcEGOa3fZTh7inVIB0BmN9NfM1Zbd8AR1GhoJw/iyG0pZjrsp1OmmvnpPvSv6QdpyKCviTEfnWdblXsFd9aCce5asYxrbXpJtyBDRIPQ+IqFde6zwhlhuRtFGsB2mhcgnyFIQRs5UVVAyqBAAEAAaACpSXfAmoqtNLBHpTAkM58fjTT5jsf1+FIE7b0tl03igBBMwDvGwNKWkZK701oA4T8aZeyY0JXWTlA19RFSKQV6/dQBHWQZOvv8yI3p3cCuEASTp6+FJs4hTMH9eVACyddtK6Hyn7p1rhU7z8q4WPhQBXkwLR0FJu20G7T6VOdQdNfgaiXsOigyTNNMQOuWwGlNARqPx8jXGEaA6mnziMv1QBPUiT8aguxOp6+G1MQvuts23QCmmRfU0ybhnRffwpXa+MedMRW+bmfIqhSVJ1jvemwqJwLCsiy0gnbppVpdJ6U3awTMdFJ9qTGiv8XwDXbcKdQdOlR04Y6gDQ6dD1q4YrhbpbZyIAH40HwVpr1wIu5+Q6msskvB1emk4XIY4XhmAJjrFGMDw24HLsNI39asuE4KiASM22m1TkYAFQAIJEfP7jSUVdms/XZJQcNqZS+K8MS4Gu7OiHWdwJIkUJ4Hb7S8gYnKDLf4Rqfjt70e5s4hbXEW7V1hbtPabvgbPIiQOg/GkcKwlu2D2d1LpMEsmoHgJ8Y1jzq5Y7pnPHM1FxstOM4uCIQHpr4VS+OYu02OR8UP+EArDYEM0/fR8MAKZZx9qqWxixxL6v3ra9wwFMRoBvHnRHB8Odhq3dPT8q9wiyp318KOKnwpNjSGbOECiAIp0W/DaKUN+tOKJ60hiBI86fF8HTUH9bUyBA13FKXWgQu+4A1psAzuSD7f96cQNsdR+op0qIimAgJH867PxrjaSa4pU9df1pQB1v1+VcnSk5Qdt+tLuHQzqKAI725BERPj+NIsWVTRQB7/ADipRMbU0LvpH6igDjLO/j0rrHwrjExpAim7lwj7PUbH50AALpZjuTSexuH7Jo/2QGwFMbg+tFioCDAu2wgedN38EUHe19KsTUGxbktr6U0wogWMMzkwPep9rhSj6wk0VwlkBRHrSnFJsKA2JwVwT2RUDwjX4mhS4q8DlDmdvejXGrpCgDSd6i8FsiSetMCBxKxedcjNLsjMqDqFKzHTrUrlThvYKe0EXWGbKdwkkD4kGhv0lsbdm3dRmV1eAVMaMNR8h8KrvJHErn7U+Zy5e13i5JOkEfCTSaTV+R6mlRp5ujbyqFicetvM5I856wI/lQfG8WuawR8Kg3rzXD3jNCQWBudr5vdlABnPA2jadeu4+FTOTFKWMpGUh2z6ddI+UVyxfC3RaKI9s97K4JhtpBBBGlGu1zEQqoAICqIA6+skk6mqZKCCXbcQFM+vzpu4QZ09K5ZG1EMFhgx18Kkoj4HEFTtpsaOWrZiQ7z4mPu2+FJw+GUDQAakfCpNvr5GKkY0l8kagz5fjT4On6FdVR95rrGKAFW9N6dNyPemjS7ZpgctOSToR7Utm9KbuXCPjSQ50PUzQIcuLsaXdOg2/XnTTaoDOskT7V6xqNaAOpp8OtLievSlRANRYg0AOho0PyrntXl6e1ObigBo+1NXEJ0PpI0/GpEU2y70xH//Z"/>
          <p:cNvSpPr>
            <a:spLocks noChangeAspect="1" noChangeArrowheads="1"/>
          </p:cNvSpPr>
          <p:nvPr/>
        </p:nvSpPr>
        <p:spPr bwMode="auto">
          <a:xfrm>
            <a:off x="155575" y="-1074738"/>
            <a:ext cx="3057525" cy="22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data:image/jpeg;base64,/9j/4AAQSkZJRgABAQAAAQABAAD/2wCEAAkGBxQSEhUUExQWFhUXFhgYGBcYFh8YIRwaGhccGhgbHBgcHCggHBwlHB4aITEiJSkrLi4uHSAzODMsNygtLisBCgoKDg0OGxAQGy0kICQuNTQsLzQsLCwsLC8sLC8sLCwsLCwsLCwsLCw0LCwsLCwsLCwsLCwsLCwsLCwsLCwsLP/AABEIALwBAAMBIgACEQEDEQH/xAAcAAABBQEBAQAAAAAAAAAAAAAFAgMEBgcBAAj/xABGEAACAQIEAwYCBwQIBAcBAAABAhEAAwQSITEFBkETIlFhcYGRoQcyQrHB0fAUI5LhFRZSU3KCotJDYsLxJDM0VIOToxf/xAAaAQADAQEBAQAAAAAAAAAAAAAAAQIDBAUG/8QALhEAAgIBBAEDAQcFAQAAAAAAAAECEQMSITFRQQQTImFCgaGx0eHwFDJxkfEF/9oADAMBAAIRAxEAPwDcK7XJrs0CPV6vVygZ2vV6vUAer1er1AHq9Xq9QB40y4p6uRTTJkrGgprvZ07XqLFoQ2FpVdiu0WNREEV1RXYrtFgonq9Xq9SKPV6vV6gD1er1eoA9Xq9XDQB6a7QbF48pcUNsGGvirAj4g1B4/wA4Jhb4sshOZMwaepMAZY285p0TqRZLl5VEsQI8TXUcEAjY1nvFOKG5dU/XRBmicqs0ak7kgaaRrO9Ix/Ebt/R2MDXKsqvlInX3mnQ1bLtjeN2bWheT/ZXvH5be9V7Hc2udLaZB4t3mPouwPx3FV5LZ+zt1/Qpy2mfRQX1y9zvAHrmYd0ECd41J1ooqjTaiX+KWkcIzAEjrt6E+J/A1m/FOacReyQQkCcyEyJiFOg10k9NtqCBHzMwuvmZsxOkySTv71F7WgWObVpG3MwG5HhSqyCzj769mM8qhlVI06b96Tt99WP8Arve/urZP+IihF+1Povleqhf15vf3Nr+M/lXv67X/AO6tfxGmHtT6L7XKoY50xH91a+LfnSLvOOJMQltYIJ1OoG4360B7U+i/M4G5rnaDxrKeN4y7ibnaEW0bKF0kzBJG586irYfL9ZZ8Y/nT2M3jy3tFf7NZx95whNoKziIDGAdddfGKG/0hi/8A26n/AD/yrOrdq4BqVJneCN/enCtzpl/iala6/L9Q9vK/H4/sX5uLYsE/+EB/+aP+g0rh/GMQ93JcwnZJ/em6CNp0GUHfTpVAVbvVhHkTXP33RhH+I/lVWv5/0ftZevx/Y1oXB4j401fxqICWYaKW8dBv99Zaty8P+IR/nNRn4iRNoMWdpBA8zmMk9J1pOkUscvJr9i8HUMplSJB8qcqoWecAihewaFAGjDoI2inhztb62bntlP40haJdFpr1VtecrPVLg9h/upz+t1jqLn8P86A0S6LBXqBDmvD+Lj/IacTmfDH7Z/hP5UBpfQZr1ChzHhv7z/S35V5uY8MNO2WfCDJ9BFAqYVqPjr4RGZmCiNz+tareO5rYtltJA/tNqfZANPU/CqrxPjVpXL4m6ikdbjgH/Kokj2AppBRJ41fa+4gQAPrj7RBGoTLpp1+VMLggCXYlm/tuZgT4nRRttEZqrGP+kPDJPYrdxDRplXs0nQ6s0kiR0jc0IPPmNYzbtWLMbMUNxhqPtMd4AHnVCSijRhbMZgDl0kkBBvEyxA3nr5g0Nx3MWCsz2mLtqQSpVCbzSBPQAD4N4TWT8U7fEMWxF+5cknQsYEnNAWYAnpXMJwgTopIjcCP18aA1Fuxf0nWhIw+Fe51DYh9iNu4JDDc9KqHGePY3Gn99dbLBAtrIUA7wu2tEE4bG+RfCTrTtvAL1Zm9BH31DnFcsW7Lylo9Pu/nUm2kf9o/Gha8yYQf8UfwH8K8OacKP+KD6Wmopnfrj2GCtey0GHNmE27Qjz7Nq8Oa8KT/5h97bUUw9yPYZVdf1+dKA/X6NBTzXhP7w/wD1t/tpP9bcKTGdh59mfyophrh2HwP1+jXQP1FAl5vwkxmb17Jo+6lPzhhB9s//AFsfw/U0Uxe5HsOhf1+jTmX9R/P1quvzfhZ+u3sp/wBtPLzdhN8/+k/7aKYa49hzL+v0a8ENArvOOEG1w+1tj+FeXnPCH7bD1tNr8qKYtcew7lM/r866q/r9Ggn9bcKZ/efG035VL/payLYuySh+0LZPvSpj1x7CEdKEWbQOKuN5R8AtJPNGF/vf/wA2/OuYLiFsG7dLDs/rZ4O0gAxv4UpXsLVF8MKP6fr4U2f1+oqGOZsL/fJ/qoZxbmm3bKrZi+zbBTAjqSaoTlEP12huAxl51z3LYVdiQ8x4SPDpTtvjNg6dtb/j/lQJSRNimnugEKdyCd9gKjvxmwN71v8AjFBcEEs457/bqyXpGUGQgKjczBBPSk+B30dxvOGGtzNwsR9i0ubN/wDIYVfaaF/14vsSMNhVUHrcJcn1jKPbWjT8GwruXd1dunfVQFH1VCgwFGwFEcPhMMuii36EqfvmqMXGT8lDx/EeIX/rXmAP/DsjKB01yfiaj2+WssEjUiSWMGT86063ZstMLbJiCAFJ9NKB8W/c2rlwLORSY226TWWXK4VS5E8f1KzY4QR4fCfmYqWnD/EfE/gKEYDmu5evJbFtFDHXUk7E1FPH77IWzBd/qr4etReaTrZEVFFnTAgeA9F/EzSrllQO8dPM1Rv6RvOoLXXM/wDNH3RQ+2SwliSZO+v30vZm+ZD1Lo0ewUP1Cp9I/CnTQ7k/D/8AhgfFmPzijfY1x5FUmi09ir8dvPbuHLlghDoo+0JJ2oO3Fbs7r/Av5Vq/DOC4e9YtO1tXPZoMzDUgCBNLtcuYJwGWzaYHqBI+NdXvRjs0Tpb8mSrxa7GhX+Bfyoxw9MSblsOVyllnRdQSPLzrR/6r4Qa/s9sf5aYwnD2F9g9tRbCr2evgeg6R+VTLNBp1Eai+yEOFD+yP4RVCXmB3uvlRYzZVEDQTGY6amtZbGWxMtGXefWqHjeBphsSxUF7V9WuWzB7rKZcE+GoI/lWfpaUne/RpP5UgXiHe0DfMlM2UbRtrp0ioJx18gsCcvjlXSdpOWrrxFA2CuKyogd17x0hyNDGuYxPdFSMNwCwOHXuyZblxLRLNlKlTHdcA/ZmNZO2tdj4txM5x0ukygLjcQY10Jj6o/KnOP425ZvvbDxBGmUdQPKnOG8HUXJuOzNBKJmIDOdAS3gN9NTFW3mnlPD38M2I7aL43P1QWAAylSTpHUEelNwipLZCipNclB/pW9H1yd/sr0/y08MXiP7X+lfyo7yCtjI1q7hmu3AzHOFkKAB3SemxPvV7bhuDNi3ft2UdLhCiFAKnNlYEE6Zdz5UpNL7H5EpN+Sg8Kw7XbJN4iBc7xyiYABCiPFtKuWHxfEGRkw/ZlCpHZsd9NvCa9xC3YUqiBFQEuQsfWiFkD1ml8OzjLldWl4Kt3O7G866+lJPbg3jB+TOeNYm9bbVAkd0qVBIYb/HejXJXMHeNu6AwIIykaMsarHpVlu8OW9ibheCoK7rmzZQNADvvBNCbpsYbiIHYKtpBlJUalmUGdegBiKIuLaiS04uxznbla7hQl6w6PYuMFhkg2mYaB32KzoG06DfWheEwBQub8Zii6oNAASTB2Pn6VrnDeJK6kIQyOND0I8KC43lgXXHZhUAJLAzJEahTsusHrt510PC/smUZpP5FZwVy3ABLhjaYDKQwOpKkgaiNPhVftWWuto+RSWChQBmC6FzM7kGrfiOSsXdW5bZmRQwCXLSyWBUkEnN3RIgjxqUvJeMRra2xbgRu8Ed2T0232rJRkjZuEmU5eGwVByuGWVbLqTmiDBjWdxtAp8YG0HdSAEGh167GrljuD5LJuNdUXEQhVRZEEzlLaQZjaaqvDuH9s4tmYyl2PkDA+JJ+HlWeRP7VoSpW0CuOYGxZsG6ttXhlESY7xjpVZ/pC3/wC2T+M/lWqXOWLL2jaYsUJBgGNjpQlOR7TMVyxbH1WnvE6GZ3O5HwrHHlilu2/v/cUk/CRS8DibTXLY/ZkGZ0E59pYD+zWhc8cKtjCYi4V72QmZO/SkYXkXDpcRg1yVdWALdQZ8NaI/SPcC4C/5qB8WFXqU2nGyGmuTJeU7E4m3A6OY/wAhqZY4JiOyA7C5MHTKR99SPo7tTjbfgFc/6a1lhWs5OMtiFujHbPLeKygdg+3l+dIs8pYsCOxP8Q/OthIpBWo96XQ6RXeXeGtaw6I4hhMjfUmaI9jU0rSStc7jbsqyhcJ4pFhNTOXRZNTOFYoC2FGbNmJLTAg9AJ8datdzkg5YXDWwRse0OntFDn5RxSiRaQHXZv5V1uLvY7Y+urTa4/QbtksJDdSPrfP0pWEw7PdAmdD9rw6TUTFcBxg1yBfIEAH10pzl+1iBibYcoFMgjPJ0E7aTMR70litpDn/6Dkmmv8FqxnLb4rDhSUSbqFiACQqgyNAMxmiuC4FZjIq5gBGZjJ2+XnFd7UWB2hzP2lzIEQyE0kEyYIkb/fSMASbrMFALETrOg216da6ceOMNlycE8k2voZ59InL6rilCApa7NSETbOGIc5dpIK0b+jrCFMSlplJtvZuIwI0ZGUn5nSp/NYYuMgzHvGRr6geOkfCmPo/vXL13uMJtW2aR3twVWRPmdNKmcWslFw0vG35Kvc5Vt2bz2jELdI1eCFOg1jcCKh8e4yltP2NhmJI74AUmCAM2utX7G8nYt8UzXERrNy8GZ1aWCaScg1zRpp16U/xTgS4azZe1YtX7SH9411AXY9WZiDHT000qNDdvorXFJJcsz/DX0wiKivGpjoT4yfM0B/rK1gsqkm2bpuwdsxXKSNNo8Kc5uY4jiN0W4VRlhY0XujTTTenbPKhuAZ7oJ9KLUeRfOT+IZ4YGv272JuI6WhbUK8EqxLgZQ0CYBOoo3yjwX9puBbVxmRQoMmVTw18d4FQOTLRKX8MzHswWWJ2AAmJ211Fady3wvIo7NQqAQBv6nzJrWWNSSfiiFmaf1KhzhiLODxD4bsCQUDo+fIZjU5iCCu/wNU3DczWLZkWVvOXnvagbQAJjwkmtT+ljgrX8LbvrGfD3A2w1VyEI1MRJB9qwzh+HFu+bTLLK5idO6dQYG4IO4qZJJWka65ziot7GxcD44l92Q2ks3EAOVJAZH2bKdtZGlWbCv3gevX4RWc8mYoG9kFsrkskFtSCC/d7x679avli9FbYZXDc58q+Qf4ZiVUMCTGaB7iaruP4uLrEoG+toTrI2EVKwd0gsRBkzB222qvXMI37UApNtZBKhoA1llI6g6QPWnW5KC+B4ZZxK3Ld4nLHQwZn6wI8KzfiWGu4LE3bHf+sCtzN3WU6r103kjzq8cNVlxDqD/hI85kVWefsITjw7wn7lJLED7LgaHU6zWGeFqzbHlcKrgF3uKOq6O2bbqQDpMxrua4OIXSmtwqdzEnzkT+NVXDXrt5wiy7Z8gjUnTcDqv8qshuGFhFAJyNJAhgAenUbVx6K5RuvVxcvmtv5/gdxWPe1GIZ7zKsKMuWM0SM06+NCOP82Pi8K6lSssg1gzDjaNan8x2GFgIrW2E5myHNqoiZ9/vo59EmCFu2L7qpLZhbkA6A95h8hP5104oJukY5MynknS+PjZFWbCXLKrbzMjqA0A5YY+UQdPGjacyOoUOVLQATG5jU1oOH4DZGLOMYySCGU/VIIg6eOXSs3+kHhyWb47EEWrgzKCZiDBAPh+dLPjyRariy8DhJ00T7XHmOwX5125zAVBLKsAamSKBcNTSp4wxbQAsddAJnTwFV7Sa4OxwxdE/h3MdrEBltMO3yFkQghSR0Lbg+1AuFc0Xzcy3UDDLMjQfH8KFc0FrSDNZK99lUtp3iCG31IAnbSrzy3wXDjCWsTnYuALrgicwC6ARsFInrNCxprZUedHSp/J2v5sXDh+OZ11upcPiggfeade/cI0Rh7qaklvU0Pv4i/PdsKR53P5Um6EiDi7bue/bvN6Kg/6qh3uztlR+zMtxiArOATvBgA70YsPenWzbHoxn7qhct4wX7t27lOYEKPIeHrp99Sn0XtzQ7wqOza1dm4pMggy42gSdMum2lSsZbtiyVXuwWGvUMMvfkb7x7b13FcEtu/ad5W8VaPltWc8G5hvYrENaugElWgKIzXEnLufL00Fdcckb+pmsUpRdcI0oYVWUBtIQaDSdNaXhMB2DZrAUFzLa5c0ESTG5gbdY6VGwz/u7bbSiaH0286fvYmEDf2T/wB/lVvkzPcU4+9i8zZCQVUnX/mhsvmInpvUHmK727i4uJcLkK3cMAcpMtDEgxOqggzsDVTx9q/YuK2VVDIJynfvMxfTQEAjfeKJYawt62zXWK2kZQVUjMWM7k6ZTvNZzmkkq3NYQ53KziuHJ27kNlNwLqIMEdJ8qew+CICxfyw+58P1NGsZYwrOpNtkCoEVQx1EltTETJNKwZt5C1iwigMf3ja6jeCdyPIVxT3lsdcPjH5bETl3hFxme4oyo7Oc790GT0G/jV04VzcLd0Yc2VKLC50c6AdSpGvxql8UtYpke4QSFI+qc0iRJHhpUkW1sKCMzagsVEsAftGNT6Cto+46T2Rzy9tW1uy4fSDjL13h2L7AEHswV6llVwbhAjRsswKynlvg6XLCviEz5GmCdQJygH761Pl/mC2iZ/2i2bfUsYjx1Ox8qqavbN24EMo7uAR4SSD91bJUZ3sGbvEMghm/dBQxn7KqIEnwg01Y5jwh+riLf8UffVE5m40yh7AUKrEiRvlGvprVUt+3vUyy6XSOrD6VZI22bjZ47btSxupBIgyDPTTx18KlDiCG6bhHdaPrb7CfnWIcNRQxEopLaSPIHQ1a8ZzTctIqmybhbQQ3Uf8AKFJ+FEM6vcvJ6CSinHfsvPNuO7Ps7uHZczkJtMbkkeYrN+c+MXsQ4t3JvQmUMAAYMztqTNWXgNm5iTbN20bTQSymdp3E6jSN/GneK8hW3JZSVPjv+NRKWt/Q5Zw0xryZHw2/cs3CFkET4gjw86JL25OYA6HfoN5q83+CYqyO+gxNsbZlDn4/XHxoJilw7favYc690L2ieciQ49ZNTKLrYwZWjjXt3BAmAR7nQzWicj2RcfPnJZUGZMsZczHYzqPLpVLxOCtSB+1WNI+zcE+2XemOKNbygWrgeD3iMwjw3/Cqh8d2jTFBylS2s2PiWNuJlQWzdVjrBgiNjtBHwqp8bwV7E5Q0KtvNkBALd6JkgxGm1Zyl5jlVnOVToJ26+/vVls8buoYFx/CD3h860162a5ISw0wvZ4W6eB+VWDgDdhbxF1tlT5AFj+FVzB8zudGVW/0mofG+dXtMgsDKYOdW74MwAI08DVpqO5KyzyfEvHBkGIs4dmIuOqZs517xGu/3UM5nxFqzhsRbtaG2SCoBhc2uUH32G2lVnhHOV6yj4gpaGcgKMp1gmdjoNahYnjd29hsXduGA19cqA6BmkkA7nSiWaLVLkXsyu32bcD5V6fKudpXM1cwhwt4CoOH4NaRzcVe8xkkmTNSbl8KJaAKjDi1rbOCfKTQARDGsI4ES2OURlL3rix4Fs2ntW4JeBAP5/jWZ4nhGTi7BdAc19Y8Sv+6acf7kdGCSUZp9GgXz3ASRAAk7ahvlUDiPFLFpCbtxV8O8Nfaah8yy3D8WGIJFok+6/mKwmK6Ms9LMMOHXe5uPD8Zbxwti2Q6gm2zA6qcpI09PnVkPDltKQo13mOo6+VZj9EuOazbxTqquVNshTIEkMOlaFgObEvL+9tZCeqNmHzAP31PuRpahPHJSaj4PW+EqTnbvGAROvuSdTRWxgBv1jTTaR4V2yQCB0KgVG5nsu2EYIJbw8YaR+vKqpLgjU3yTf2AXLdxI+srL7kRXzXfW+jsjPczIzKTnbcGD1rfOWeYlW0ltEzMFAJLQJA9Caxnn3E27/EL9y0CoYgsuaR2kAPBgaT85rHJNXszowYrfyWxC4Wma4O07wnY6+fvVlxvHrdhwpDFSoIKx4kEfEUB4NduIQEIE6HTWDoYJ20qDx9Mt9x0AUL00yiNOnWsVJ2ehPDD2qryGeYuMJiLdspbKkM3ePhGoifQ0Jw8zrtUdbpyBOklvw/CpGEGZ0TqzKvxMUN3uPGlBUjrXFBIOsHbfpRzg3Flw7LeXMRGQyIyzqpHXKYIPXaq5xDBGxiL1knNkuMpJ0mDvRDCJNq4u/dzD/KQfbapexpCXuRrs1Pk/mcYu6FIIJtOT7MoX/TJjpVrMTuPj+FZP9GV1VxaliAptXNz5A1rQQHY6R4VpDg871cVGdLoTmqBxDhFq/wD+YgJ/tDQ/GiBtga0g1RylX/8A5/hP7LfxGqPz1wC3g3trbJ74J18jArVsVadtnKiqZd4S1/iAW5mZLSzmYGCI6T4sflQzTFLRLUZZeUK7gGRMAn0+6avicHVlVo3UH4ii3KODAx2MaBlUm3tp9fQfBatd/h6MNoNKOxWbJqSRm1zgkbGqzhsGt6+3aPCAmT1MaAD861bifDyiOwMwp8tY0rJ7nL2JIkWiQdARB9etOTseBJW2ROMcQ7S5C6W17qAbZdp96l8PyPaZGnMDO++kKfwofd4bcVsjLDROUnWPGKMcO4XfsOt1Qj5SDCtPmAR8KmOzNJtOPJvIbzruam66D6RTOQcJBropCnzNeVj4k+tADuvrVb5m4PduYrDX7UDIGW4ZiBup3k6kyPCrA1wDxpYcEEA7ggU06djTrgqnM2HZcJjWkQ+HMrHUGZn/AA6bVh56VYcfzBiw1+w91iBmsspG67EkSYYx08aCWsM9xsqKWIVmgCdFGZj7AE1WWWp7HV6eOmGpl9+irKbeLDsFQdmzEkAQCd50g0SwGITMwDCA5ykGQROkHwrNLN9uya2D3WIYjxKzH31fThsLhcJh7F1nOJKZwbaaw5LKGBPgY18Kzl8o10Npwnq7NL4bxO25gvkJAiQT8xTnGMcq2SgvK+4yRrJ19h51ROX7RyFrtzQfZH4tXsTxAXCRa758j/1Uv6iSXG5H9PFu09idw24mHmDLt7xPQVk+Ilndx1djEeLGtEwPBcVdW8GS2QyHJLgFbg1RlYiZBE6VWcNybj2d4sliD3mDLqTrO9Zx33OqNQdPgHcMuQwP3U3zn/6iYAzW7ZMeO33AUTxnBL+HuILtsoWkgGNQNzoaZ524e6NYLKQHQ5TG4DaxHrR5OicovE1YKt2ZtrG+ZtZ3Gn3VeuSOSreICX7l/s3S+uRdCHywzCDBnzn2NVrivCmwz2bbfWayl1h4Fy2nwAozjVa6uGwmEDXLtsNcd107zkMYPgugnxqlycWXK3tEgfSRwO/a4leJtuVvPnRwshgwBMGIJB0IpXLnClLd5zsRAEbgjWi/GOTuI9m2Iv3S+RcxBusxUDeBt8KB4FblsI8d1iQG8SN/eiYsWRrhl7+jnlRrMYi6IbLFoTurLBLCN6vOYkaxPlUXgUvhbLNMtbUn3qTsdvea1itjmy5HObbGhbnpFIyxGsmls1MXbbH6pjw6UzMjcc4xawlo3LzBQdFBMS0EgDz0obytx4Yqy1517PvFRrMgDcaA+VScRgmcQ0GPHWmMPwZQZMHyGmtO9qEQOUeYRiHdLiravF2It/VJA8jq2nWrUVqNZsBdtB6fo03j70W275UQRmUSVPiB4jzqW7Y0Ncw4Z3slUgkkTJjQa/fFDbrm2i2kIIURsNT1+c1SsNisUnELdx773LYMM+TJKa93IfOK0dOM2SNGA9adJBbexTsdy2t7NddjbKgk3CTG2gImIpzBcvG2k22zhgGYgjcgbDppUvm3DX8cvZWWXsjGYGV1B/tA6jyipnKHADgrTIz52ZsxPTQRoOlG33i34LIHrmaTtTZFeBmkMerik02NBpSmuwKAFKfWuI3oP199RreITXvAyddev4Vy5jEBEb+X50UBV+eOWsObV6+LeW62T95J3mNV21HUVD+ibBdnexDHK37oD2JM0a5yxWfDMPAqd/OgXJWL7NLwECWXvHwynT9eNS09VGym/baAPMXBbVjGXlGih8yqNoPeAB6CKft5bt4PK5haUTnnKFBB/P0NPcwHNfztBzqDPp3fwqt47CKrFOzCGSTDSpB+rl8IGhHjU9o2x3OUUEeZb8qLKmRozkbeIX8aC2Q1qGtsVPkdPcURs2wFgVHv2gATsN6zR6i9PFRD3Beb7p7lwidh1DDqGB++tI5Kx7XEuHvBQVgEzBIOYBt2XYjwmKx7D4KDIjx3q78k8WKFrZ1nUa9etaRkuKOTP6RrG529vBYfpBwIuWBdLANaMjzB0IHn184oWOF28Xw+2HJJtPmBB1gmGHkCCPhXeZFfEtbOdQltpZSkz7zoQOtTeSuFXDbZZXLqRr0FU4NtNHnwmtLTKTzUXPFHS8IUG0EA1izlAEfBvea0/g/D8LhJ7AQXgkkyYOoEnp5VmPNFsnHIzSWcLv4AnL+NaQgJjuxAG+vT5U1WpkNvSgN9KnFwmFS0HKm7cXWSAVTvFSR46VXLK271m1YsQWF0XSxI2dSN/wAPKrxj8At4KLi5gp+qY6iNo8Kwk4y5hsReWzNsF2UiPqgMYAnqB1q3pezJi3Hg+heCcRt3A1m2STh4tt4HKIBHrE0QffpVP+jaz2eCR9M15mck+A0B89quNmWEj+VIQmKbIp24T10pqKBiLijypvLr6049c1pAN3D4RULF2mKkLB8elTwY3rhf9AzQBWrvCGNdw3AQZzT7GKsUCKaNsenpRYUC7fDbaHYg9DmNS3Y6aEeczTz2/D59aQ1szSAWB0pJmekU3cxijcj21qP+3joJ8zpToLJjmB4+lQMQ7N0I8opm9xNvLTpUW5j2beqSFYhlicqDUawIpzC4VmjKvWZ1plb2wmFOp3oiOK21AygmmIbx/DC9t0J1KsB6x3fnUDkXBFbVwXrcE3AQG8MoG3rNe5k5oe1aZraJIBjOesaEDqR4VVsHzvfv3YVBbXszMGdSRJmBGuwj3pab3fI1KlRZ+ZeBG9fU2iBCAMpPizER4ekVn/E8Pkv3YEIzZkgyMsdPeR6zRHE803sHflIuLcQTnn6wLbGekg0FTEZwGJkxBPnJmPLWpnGKjsdfo23lV+Alhlla6MD2jBAYLkKJ8W01+NO8DMhh1qbw1JxCCNmzGemXX322865vNHvSaWJyfRCs4ZrJezc+vbOQ+Gmx99KVhL2RlYdGB+B/KRTnHLhGOuA7OqH/AEgfhTNy3p70S2kZ4JrJhTfW5peOa26PazC21xCFYGSMw0O0T71J5BtXLFlgWW9dRXIK7MRJC6/CgfCODu9tTcOkAeM6D4UK4jxi9gsb2Nu4UslEcAATrIbUg6yPnXbje581NUHOJcEGOa3fZTh7inVIB0BmN9NfM1Zbd8AR1GhoJw/iyG0pZjrsp1OmmvnpPvSv6QdpyKCviTEfnWdblXsFd9aCce5asYxrbXpJtyBDRIPQ+IqFde6zwhlhuRtFGsB2mhcgnyFIQRs5UVVAyqBAAEAAaACpSXfAmoqtNLBHpTAkM58fjTT5jsf1+FIE7b0tl03igBBMwDvGwNKWkZK701oA4T8aZeyY0JXWTlA19RFSKQV6/dQBHWQZOvv8yI3p3cCuEASTp6+FJs4hTMH9eVACyddtK6Hyn7p1rhU7z8q4WPhQBXkwLR0FJu20G7T6VOdQdNfgaiXsOigyTNNMQOuWwGlNARqPx8jXGEaA6mnziMv1QBPUiT8aguxOp6+G1MQvuts23QCmmRfU0ybhnRffwpXa+MedMRW+bmfIqhSVJ1jvemwqJwLCsiy0gnbppVpdJ6U3awTMdFJ9qTGiv8XwDXbcKdQdOlR04Y6gDQ6dD1q4YrhbpbZyIAH40HwVpr1wIu5+Q6msskvB1emk4XIY4XhmAJjrFGMDw24HLsNI39asuE4KiASM22m1TkYAFQAIJEfP7jSUVdms/XZJQcNqZS+K8MS4Gu7OiHWdwJIkUJ4Hb7S8gYnKDLf4Rqfjt70e5s4hbXEW7V1hbtPabvgbPIiQOg/GkcKwlu2D2d1LpMEsmoHgJ8Y1jzq5Y7pnPHM1FxstOM4uCIQHpr4VS+OYu02OR8UP+EArDYEM0/fR8MAKZZx9qqWxixxL6v3ra9wwFMRoBvHnRHB8Odhq3dPT8q9wiyp318KOKnwpNjSGbOECiAIp0W/DaKUN+tOKJ60hiBI86fF8HTUH9bUyBA13FKXWgQu+4A1psAzuSD7f96cQNsdR+op0qIimAgJH867PxrjaSa4pU9df1pQB1v1+VcnSk5Qdt+tLuHQzqKAI725BERPj+NIsWVTRQB7/ADipRMbU0LvpH6igDjLO/j0rrHwrjExpAim7lwj7PUbH50AALpZjuTSexuH7Jo/2QGwFMbg+tFioCDAu2wgedN38EUHe19KsTUGxbktr6U0wogWMMzkwPep9rhSj6wk0VwlkBRHrSnFJsKA2JwVwT2RUDwjX4mhS4q8DlDmdvejXGrpCgDSd6i8FsiSetMCBxKxedcjNLsjMqDqFKzHTrUrlThvYKe0EXWGbKdwkkD4kGhv0lsbdm3dRmV1eAVMaMNR8h8KrvJHErn7U+Zy5e13i5JOkEfCTSaTV+R6mlRp5ujbyqFicetvM5I856wI/lQfG8WuawR8Kg3rzXD3jNCQWBudr5vdlABnPA2jadeu4+FTOTFKWMpGUh2z6ddI+UVyxfC3RaKI9s97K4JhtpBBBGlGu1zEQqoAICqIA6+skk6mqZKCCXbcQFM+vzpu4QZ09K5ZG1EMFhgx18Kkoj4HEFTtpsaOWrZiQ7z4mPu2+FJw+GUDQAakfCpNvr5GKkY0l8kagz5fjT4On6FdVR95rrGKAFW9N6dNyPemjS7ZpgctOSToR7Utm9KbuXCPjSQ50PUzQIcuLsaXdOg2/XnTTaoDOskT7V6xqNaAOpp8OtLievSlRANRYg0AOho0PyrntXl6e1ObigBo+1NXEJ0PpI0/GpEU2y70xH//Z"/>
          <p:cNvSpPr>
            <a:spLocks noChangeAspect="1" noChangeArrowheads="1"/>
          </p:cNvSpPr>
          <p:nvPr/>
        </p:nvSpPr>
        <p:spPr bwMode="auto">
          <a:xfrm flipV="1">
            <a:off x="1600200" y="1316038"/>
            <a:ext cx="1765300" cy="1292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2" name="Picture 6" descr="http://www.satusulteng.com/uploads/berita/05a801dfbf623e6a22525d43a97f513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80" y="686594"/>
            <a:ext cx="2300816" cy="1601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utoShape 8" descr="Image result for sekolah SM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10" descr="Image result for sekolah SMP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8" name="Picture 12" descr="https://encrypted-tbn1.gstatic.com/images?q=tbn:ANd9GcTvfGnvFivloEPtisO8UdJZ0KamBKQ5C-OvefDpR7HW5t3iGq577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381" y="617538"/>
            <a:ext cx="2643947" cy="167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14" descr="data:image/jpeg;base64,/9j/4AAQSkZJRgABAQAAAQABAAD/2wCEAAkGBxQTEhUUExQVFhUXFR0XFxgXFhcVFBcVHBUXGBYYFhcYHyggGB0lGxgVITEhJSkrLi4uGCAzODMsNygtLisBCgoKDg0OGxAQGywkHyQyLCwsLCwsLCwsLCwsLCwsLCwsLCwsLCwsNCwsLCwsLCwsLCwsLCwsLCwsLCwsLCwsLP/AABEIAMIBAwMBIgACEQEDEQH/xAAbAAABBQEBAAAAAAAAAAAAAAAEAQIDBQYAB//EAEgQAAIAAwUDCQQGBwgCAwEAAAECAAMRBAUSITEGQVETIjJhcYGRscEUI6HRQlJykuHwBzNTYqKywhUWJENzgtLxY5NUdNM0/8QAGQEAAwEBAQAAAAAAAAAAAAAAAAECAwQF/8QAKhEAAgIBAwMEAgEFAAAAAAAAAAECERIDITETQVEEIjJhI3EzFEJSgfD/2gAMAwEAAhEDEQA/APM73Wk3/aPKBKRb3nZGeeQoqcK+ULLuCcTpTvEZx+KNXyVlkXnCLErlEV33eZk3BWlAT4EfOLwbLinS+H4w3GxXQFcFPaZOf+YPMRebfmq/d8zEN1XCEnS2DVo4OnZ1wftPZQ74TWlAcu+M5KpI2g/xs87CR6DdUv8Aw0nsWKafdEtUcjFUKSM94BjRXSn+Fk/ZWF6hbIz02Zufs3OaY7ALRnJFW3E5ZCAr0ud7Oqu2E1alFJrWhO8R6KqRnduE9yn+qPIxEJybSKklRjfazwHjDhPY5UGvXxh8sCmZh6IMQ/O8R00jImCud/gIR1NDnu4CCOTjpi5HsjOy6NNZdnJBRThOag9IjUDhGmvHMJ2+kB2H9VL+wv8AKIPta5J2/wBJjndu7N4cMw+2ic6X2keIWKL2YcTGs2rsTu8kKrHn0NFJoDTPKGrswx+jMPYh+UdGnF4owk1Zk5sgAGNvtld3LPZ3qBWyStan6JPrAdq2Vmcm2GXNZqZDCcz4Rpbyu6ayWaiGq2SSrDIYWCkEGu+ojaK8mbfgwwuL94fd/GILddWBC2IGn7tN4HGNkbjn/sz95R6wNeGzdoeWyhVqaUrMljeD9aHSFbMUqDLIQ/kur4RvLDs1OCKMKVCgGjprTPMGEvDZ2ayFaywctXHHqicfsrIqNkh7tvtn+VYSypS2MeFPIRd7P7OzJKsHeVm1RRyd2/KJBsxME8zeUk4TTLE1cqfuxjg7ZaktgTamx4imelfSM7PsACk1OQjeX3dbMFIZNeJ+UUc25mYEYhmKb40i4xVPkqcZTlceChkWZSoNN3ExKLKvD4mLmTcTBQMQy6jEn9jn6w8Pxis4E9LU8GftVnULUD4mGINIv51zFgRi+H4wn9iHLnaADo8O+M5Si+C46U12KYCFi/W7ev4QsHt8h05+DK2Vf8U/+mvkIuwIs5UlRuES0HCJWrSo1fpbfJhrisExbQWMtgMJFSCBqvyjViQxGhiwURKrwdVjfpV5AbDdzmYugzrme/0gi9LmLzKiZLAAoak1r2UixsLc9e/yMUO3FrmJNQIxUGXnTecTRpH37s59X8TxXDOnbNhlKmaBUEVCE6ikHWO6kSUkvlScIArhoTTqMYmZb5pFDNf7xgy5rve0F6zeTRFxPMdjhVfHWLlDLkxUmuDZ8hLGrN/CPOArzsdkmqFmsaA4umFz7j1wDZtk1mGWyWlZ0t5vJuyijI2EkZMTXd4iD7NsLL9qMp3fkhJEwMMIauPDhzBG47oS0kgzZXJdd2ruB7Zz+hiRJd3LpLl5cWZvPWCbo2ZkG02pJuPkpLrLU4qHE8wIuIgfmsN2e2alPa7VZ5wNJYYIQxBHPorZa80qc4rH7FbGm32Ff8uV/wCot6QqX9ZR0ZcsdkmkV9vucSrEzMtJyWsymapzUITQDShOdYzcGCDJm4G2EsZBG7kUeZhW20G4TB/tl/OMQpjYbSvKewWN5UsS1xutNWyyJZt9SpPfBigsR9tGP0XP+4L84ifbF/2Z/wDZTyWMvHNDxQjVJtFOcFlkOw0qCzDrqQsHX7fDrKs01UBxyVYk1IU60r3nwiC+76n2V7Kkl8MsWeW5QBaMSWxVJBOYA8SYO2ltXLXes0KFxhHCg1wkzHFAaCvbSDFBZQzL9tITEZQCHRikzAa8DioY4Xlay/JiSuOmLDybYgvGhOkaO9FVkm2LfLsktkpmcaVr4+78YkugKeStjGg9lCMf3lcBoeKFZlZV52plDqq4WfkwQusw6Lmdc4gtN9WlGKsQrKaEFVqDGnvqxizrZ5Y32/lAP3cWXgGEZfaxaWyf9v0Bh4ILI/7dn/tP4V+UNN9z/wBofup8orhDqQYoZ6xeGaCnH0itpFhONZCHqU/wxXxyavJ6HpvgIYSkOhIzOgbHUh0IYBDaR0dHQwAxDxDQIcIRY4CHAQgjjOCkVBIO8UyOVK5wgsLsXTXtjO7f/rpY/wDH/U0aGxnnr2xnf0gZT0P/AIh/M0dOjwef6r5ozDLFzs9anlpaPc8tJaWBOBJXCtThaozG/wDIijacMx2esWGzN6WhLSEszoGmcz3gxS2FCaMO7dGpzGr2au6zuZNqkcouC0qjI5BXnL9Agk5VGZNdY0aXiDZ2bLGLb7P109tyH/rIjzi+9prXy0uW0xOUlMjKspAqrNdQQDUc5lxFTuBrEtrE+VbfY3nE4rQkzlFFFMyYVpNCjUgsd+ogsDa3zZ5ayrTys8SOWtuIMUZ6iWFIAC59MEwtsCmfaZ8tubPuxpquAVqwAWoBzBpgOelYyN+2Ry8hZk6e4mM1BOUo6HlFVmCFiKNWoO+hhtpsRRf1s2gtMyykYiBya4K0G6tTUaZCADQbUW1bRdiTgKO85DM/1FlsjfyjupHn0aPaW7ZcmgAZCJrrgaas3Ei0CzaKBgrUihiC/wC6VkrIZK86XSZvpOwJMPZzZqeBhiKVF6xGjt1rlm7LNLDqZiznJWoxAEuakagZiAbaiCRJZZSKXx4iDMJ5jACmJiBWueUFW9El2aSVSz1mSQWxYzaMRmTFLrzsIXmgVprWCwKExzRtFumS1jE0KuNLGzOKZkl25OYOsGXMWvWIxjHhABr7RPsVpEiZNtBlNKlJLmSuSd8QQk81l41PHdpFneN42cWSzE+7lMVKrhY8yXacTAAV+jWKDZkryE0tiFJsnNZKznIImVUAkUBw5kZxb36rS7EvJoA6NMCgLiEtTanqACPsr3wADS9tE9rL8lKEosQZoltyxl0oKmvUMqaZQA1+SxYptll4iTNIlc05yTMDCvA6imucQlVl2y0hFAZZUxpSilFnYVJCg71rMoN2EcIk96JrENWe9jxIwQy5haqhqAGvKmWrmo1rpDsVEt6397T7LhSYXk86bRa1aqVK0OnNOtNYrdo7es61TZiBgrMKBhRhRVU1G7MGLQTgrzDMLhjYpZnFGwzeVxysWe5qUJ7TFXtFX2mYTQhiGUg1DIVGBq76rQnrJgsaK6H0hoOcSQhnpss1s0v7CH+EQHBViNbHLP8A408hAsc2ryd/pfgJCQ6EjI6BISFhIYhI6OjoAAxDxEZmKNWXxENNql75ifeHzgHZOIkUQH7fK/aL4gwq3pKH0x3An0goHJFlZOmvbGb/AEiH38sH9lX+MxayL4lBgcR1+q3yh1o2kkFgGlI5w1BKY8q7iRxjfTaS3OH1HukqPPSF6vzWJrrtyybRKmUOFHUnDU5UatAPKNydqZS6SgOyUP8AkIVdra6J/AP/ANIrOJhizEpbVackwSZzDmPNAWrcr/mBOKlswTQ848IMW1znmSJoss4PLoXpLcoSs7EgQkFqYSAa1zEav+9bfVPwHqYadqZm4HxX/hBmgxZST5lomqgSy2leTmNMrMDzGZ2KVocC4VGEUUcTnB15SbTOySxtKBmtPbnFiZj0rQtSgy064JO0s7h8V/4Qn94Z3X4/JYM0GJVWnZ+1zHdzIILszmhQCrEk0q3EwfbbtvGeMMxAVx4wMa0Q4SuFOccK0OnUIka/Z3E/ef0IiI3zO+sPvTfWZC6iDEHOytsZVUquFScIxrliILadgg3+wLeZYlVkYAuAVSWXCkk0EzAWGbMcjviE3xN4j+I+bQM9+Pj5MjMqWxUGWugPZB1EGLCxs3bwpUTJYHJmV08uSLFivQ0qSeMDNsTaP2lnHWXf/jAk292BpUk69BPlDVvVuJ8EHkIXVQ8GWtk2VtMuuC2S5delyc2ataVpXDSup8YsXueaLPIlJagjoZjGaGYYsTkkVqCTV95+jGeW8H+u3jTyEWVqtbezyTiauJwTUg68fCF1EwwBP7nAGptqhq1qFJNda4sda1hx2PUnE1tJatcZQ4q5UOIuTu1iL2okGrzdObSY3SqNanSmKGNPY/Sb7zfOF1R4BI2Pk6taiTWteTJr31ghNl7P/wDIc9ks/KKwzDxPifnDJkwAEkEwdUMC8GzVlH+bO+4B/TCi4LJX9ZP8B/xjOM53J8RDWfOmEeP4Q+qHTPQktMpZPJKxoqgDFkSARvyzgI2hfrL4iMWZzByn0cAIFBrQZ1pWOxdQ8fwiJtOjfSl000bL2pPrr94Qw2yX9dPvD5xkMXUPH8I7GeqI2NOs/BrTbpf7RPvL84abfL/aL94RlC56oTGeqC0HWfg1ft8v66+MdGSxnq8D84WC0HWfgiRhwEOr1QOlpl/XX7wh/tUv66+IhXIx2JxDxApt8oAEzFodM9aawovOT+0HgflB7wtBEzNT9k+UD3avu0PUR/EYk9sQghWqaGmR4dYjrLOAlIx0zGWeeIw6ljuOLVv9BBiKYmUQm9ZVQOdU/u9vX1GJDaVaU0wA0BpnSuWsS4yXJOSJl74eIqV2ilfVmeC/8ob/AHml/Uf4fOH05iyRdUjgIqhtCmHFgamLDqNaViH+9C1ylH74/wCMHSkGSL2kdhikl7RljlKA6y/XThBtuvFkag5Iiik1Y4hiRWyFcxzoOlIMkHYYDm//ANCf6bf1xWT9onBoFTho2vjBF32gzZslmpUq4yFBlj3Vi46bjyLJMjt9pwvQCpFN9OuJ7Jz1xDjvMR35LRWxNiWoFaLiGWXEUjrsvWSKS0Dkk/VA7Sc8oMbQstwuUc4tphrZ5fVNf+WWf6oxF42llmNhyDc6hA3574s1tJN3V3i0NuG9ZPCDAeRcQtRxHjGOW0MQTXhuG8mu6I0tDcdYXSZWSNoWHEeIhJgyHWR8/SMhZ7S5dQWamMVz3Yh6RtpEnmS+7yIhShQXZEUgacwDZkDLeaRbGTlGV2tSkxPsephRjboG6LVyOW1FOR9D8ojNoT66/eEQWg9Hrsp/keM1xjTp5CcqZqja0+uviIb7ZL+uviIoZYyiSkPok9QufbZf118YQ26X9cRTNpA1YXSQ8zQe3S/recJFADHQ+kgzK8jPvMWlnnBUB6h5wG1kapzljM6zZQOvDFWJ0kvhC8pKpuHKS/nGko2QMtq8yX2zP5x84lkyEAqXy4gQRMu4tLl+8kihfMzFANSDkd8OW7cgOXkaUPvOHYIUla5Gmgi65UssMLHQ04HmmJA5FjQjXH/UYnuiXIkt76ZQjJQK0zqGOSknvprCWiyr7PyYcYQ1QxB0rUdEE/CJSadb7UXGSd14Zn5sw5Ggr214n1MaS7OdY3JAFWOndFTKu+SM3nCnAK48wDGnuuyq1lKyjUMSRkRlUbj2Rc90Z8GGXIdohsuWTWm4V7q5xpbsaRZDWajTJlaAYKFRlpiNBXPPeNIHvW0yJjF0R7OWJVgJaMrVocgHAX8YtqhL9AMkHkcteWA0qTVDkPCLa7NnlZvfMQSNBQU7Sd8CXS7qfcOcIYEsyKGDUIFBUgZE51i6tlrmvLBmHC50aWMLMoyo1K+Igi4q7K6c5JUQTrtRHKKFoMOdAaipzr4eEJtHLFA2WSKAKa1lpTspSJrjMkMSXYlBRuUYYaVBJq2eWhrB14WmyMRMDITLArrSmgJSmfUQPSBaV7omUq2MHIszzCAilidAM6xq7pu2ZLmSMaEUDVOVAMwMxkc4Nm3tUAyaTCo61ApTWoBrpllpCNe01pZLSlDLkKZIdTmAajxzrugePDY4wm1aRaz7KC4qARh7tQfWOl3fLU5Io7ABANx22bMb3mCnUDWlM9Sa50ELeV5tLmHDLJplmwGVK6UNQaxjjC+di8Z8VuZHaWytLnUIpkOFN+h0MG3dIaZYmRBVjaMgKb1l74Lvu8UdVachBqaAEPr4cIbdltCyybOh/WaHm5hRnlru8I0eNrfbyFS78+Cqtt1TZAJmLkQtGBBB52lRpv1isQbo2Tzps1G5UIUyoMwda7yQKaw6xXXZXXJ1LClQpUgcfo6dcNVL47iax+ZT3Hs9On0cYVXEMJYkYjX6IAO8axsfZ8KAEUoR4YhTPsis/tCdJoktAFApmxFaZU5pXL5wXarbMMrEUoBSrAl1GRJFadQgcYydX/3cVTStrYNYCkZHbVPeS/sH+aLi7L35pBphOYJOee8CvnAW1yYpksD6proaZgitNO+CWi4S+hKdoFtJ/V//AFW+CTIoRLJNFBJOgFST3AR63stYbCsmUbQ0lpzSxlMYZKwNFCk0FQTrmaxFfd22ezT8UpFlYl53OwoNRzS3RrXTTKKjpuhSkebPY3Qc9GXdzgRnwzh6WVyMQRivEAkePeI2l7kNJckqUZcIIYMMVKJ2mtNNO6M6ltwDDn3KMqjiSN0OUcUiY2+xSuYFZSDmCPGNDJUJMLsFyavOoNN/VUwZb7Ss2WaspQChzqVrvIIyzicW3twO6MkFjonWTHQ8GGSKycvPb7R8zCsu/wDNK0y4wtrFJkz7bfzGG1pSlYkrsWloQLKlgGoE6YK6V5ks+sFXPc7TaOBRScyzAV+zvPhA1jsEydKSXKRnc2h6ACpoZMokncBlqYu7BOdAJMyWFEoUZwcRxVIIp210rDqN+4TUv7VY28dnaDlCa1FGbXOnSNd3XFbb1SVKMnHWpBXxFewZRqLRf0gSuT5RjiBoFXEfHd2R581nd5hVQXOuWeW4+EQ4U+di46jcarcTFTUCL2670nkLKs6qH6OhYtuAVRx3+kKbsRbOA6sHLKWcjIKWCkV8Y0Ww92pLtHKIwIlyzxxhmwgGh3UDjvEVCdukOWm0rkOvLY28mlh+SQsQMYR1LjsBOdKnIEntjHXjJnJSXMxULc0HnHFpTjXdSPaLbtW0qiy5eNyK1IOBe2mpPCsZ2Wi2i0ibNkqp/WuAThEwU3V34Vbf0vEbTnS38iSeNvZDLg/R3MWWDMnS1mFsXJ4cSjLIM1aE8ciO2M3eN3TjPmyCBK5M571YmjYlNKUORyp6Rvrx2kaU+GXKVzTNnai1pUKAMz2xnr+vVZs2WzS1WZyasRixKDicZNlXIDWI1HHfHk00s9lLgyfs7SZxSaFfGpYNuJqK7okSyvNZEkSsRLc5gCUVdOcwyX8I1V1yLNMcctgSXLq5NaKRUAgsetkBAz5w4x6Pd1vs81CklpTIBQqmEFR9kdGKhG6chak8bjEydhue6pY5B5hMzRphZwofQjEPdrnlQ98U07ZRjMnIXOCSxAwJUuShKVFdQCpPbuh63RL9rMhubLVjiYtQCWFJqTWgqvnHpN3izMnuTKcAAFlYO1AABiYZ6AZmHGpPdCnJxWzuyg2ZtVgs6rZkKcoSEZilS8z6QLU45U04RDtNsY0845LS1pXmsCAdMgRpv8YCa7zJt4YIDLLF6gZg4T4ZwJK2htazMZmIefnLLe7wcAKZGm/WFOSW0kEYtvKDKldhZ9qVUqsso78pjB5ugUAAHF0W36U4wa+wdps0kqjS5p5QEEVWgpQ4gd1K6Vi5vXaWfLZORVaTKsSwqdaKKVyy84Ouu/jaEwzVCtoQpqrAmlRvHZ1xawbwIfUrMwN22HlW5NyFVgQSc8Iwkl2r9UAnuj0DZK7LuEkCQkmaQvPZ0BmniTjFQCd2kDzLsT3isKYqgkdLMUIB3A5nrjGBDJmijTAyNzSMjuoRxBHdQxDT0kafzN0X+1NzS0tUoyxhSc1GAqFBqoanCqkGnUY0dh2js4wypbBR0VFMKmn0R19sNmryiDF+63Ywzy4Z+cZRLBMWcBh5mKoIG757oc7i7XcmGM1UnwVf6QLKsqfjlKFVxUACgEzFRqDdqp74z9ru5kUsTjbpNQnF1kZ5x6JtFYsdncP1Meqjq3pGZnShJzKAUXWpNVOhHHhE6lx3RWlU1TKe6VdpYcqGBNAcOLTcfzvjYbQ3LyliR2HPlJiz+oTzgOFNewGF2Fsv+GGIHCWJOXNzY0A45UrGht9uUhkVcQIwmmWRyNO6sbQ0lV+TOWo7S8HmN32NnJlyVDTG003CuZOW4w8K1QHXC9BUFc60BFQRlujY7O3cZEwsAG+iCag4a6jgTFrbZaOfeIrdoq1ctDqO4xlHRuP2aS1ql9Hls4YpjCYOdT4dJadxy6jDCEVWNCarTXr+Eem39d0qdIw4ZUuYoAlkgVAFKJi1oRl1ZRkLn2aabMCOpEuvvGJHMWhz7aiCen7lQQ1Pa75M0DXOpjo0lo/R7bVYqrSWUHJseGo3EgjLsjo6MqOXEPl3BZzmZSEnMkipqdYkGz1m/YS/uiLCUMh2RPJlliAN8cabNhbnscuUrLJRVLHMKuHUakjsHhGOvduTnTUZcLMzEA5jNiRnvBrlHqMiSqphGZ38YodpLlM9QaKWQHCSDWu4MRu/7jXU0nKKQtPVwlZ51aE5GU81lVXKlZddRkatQ7xu8d0Z6457JMIVScswOkKcOMe3WSQiziAFJoNcyQQGHZkR4QBtZcCPMl2mUVSfLOSsObOWhPJng3Soe2L6SxxB6rzyPL7yvViFlKWoSCSchkch4xs/0e3e2O1VPOagFd2ABh3VandFJ+kC58Kyp6IyphzUgqVJJOYPWSPCPRdkLIJcmW7dNlUtwzUZd3pDhpqAtTUcwG0XK7vVchWpzpQ7+2C7vu3BMcAHPCOOQQVz6/QRpnlCpI3j4j8PKK6Q/vZnUwHXmin1gjpxi7QnqSaplHeWznKOCDTiersrnkIde+zQmS5ayxkmQJOeZ52LqORy4dcaRJtc+H4H5xFapwlqzmtFGI0zy6h2QLTjv9h1JbfRRS9n/wDCNIYLrjBr0nrqeAyRdNBXszt1WKas0YUwuCOcBQr/ALuB0643tnbHnlll18aRPZrKFApnU1JOZJ3eZgnoxbX0VHWcU/sor9uwTcatqUGdNSKEVPCoEZS51ZLQuFWVwcNanEBXOvEUj0qYquCOunYYDsVnVs6ZgkHu17oWrpqbTDT1XBNUSNLJUsciCT2KRl4RRS9nkmTCynm1qcsq8A2/85xrpajMHQwJZ1CcwsCdwJFaV1pFOKlsyIyceDO35cLlMucq5g1oR1Hqie4rjMrNjmSCd9KZgeMXytVe6Amti0NGXEErhxDEObXMRahG8u4Zyxx7CXhZsTjnFVyqRSpII5udaVGXjD7TdqOwYhchlkMuqHPO5hPAV8M4S0W+RLCNMyxA0OEtoKkmgNAMszlDlutyVfYMWSuGgNYGlS86HUfAbvhDltIYihBFMWWlD0Yo7/vw2dxQAllJ5xIHN7xxES6oErZeWqQrKQaRQvcCzgpf6IyA0w8Owxb2W0s0vE2EGmdBoaZ0r11ghWAECSa3GnXAPJXk0CZYdAAMIApoPxisvSWBRkOAVowABrwpXIb90AidOM6YazQvvCAa8n0qJSpoMuFN8EXnN9wW61PxEUmNoKtFrEuUz0rhQmmlTuFesxDdl44w74SKNhANDmFBOEjca/CI0RZkvC4qrAVHfWOk2dZcrCo5tScyTqeJJMJ2Lai1QgjPr84a1mXPLJsyONNKxBKNeyCp5OAU1oaducBJNKYAAAUplSEjF2azWhFVeSY0FK8017xNEdEZvwbdOP8AkWEo5CCJDkGo1jEy7XeAGsj7rRZXJbbYZyidyPJmoOEMGrQ4aVy1pGMYOxNmwEpwMWMnImlNDU74IsU52K9HCRU5EsergNRxitN+yKFAXLCoyQ4a9sWFh0H53AekbJp8Gbi1yNsaVmzDTeKdnJoIMW0ATD1ADvz3RlNprdOlWhOTmsiuGyGHpK1CcxwK+EXN0q7KHZlLEAsTkdOocIFK3RTg1FS8hV/S1mpmK00rvge7CxQUw4cOWtdB3Q+9bUEQmhIAyy1PARXbF2zlbKrdbDwdh5UhsSNJZ7TUA9dD1EGh9YgZwsx+4nvFPT4QEkzk2m55NQgdeDPyiXlxyoyqHQHflQk7vtHwgTEOs1rq7LwbLzh16CspxxUg9lD6QBeF5SZRflZktMq0JAYLTLm68YgvS+ZfsjTQ2JDJDAjVgwISld5JigDNnptZK0+lVj4n0HxiS973MpUAK4nalGGQVc3qAQTuGR+lXOkCbM/q+qlBXcKQbeVkWYpVgGB3EAjwMDsFyTXXNxywxUKSAcINcJNCVr1RJYJmRy+kxHYWNIq7qQyZE1map5757hViPhDbOTyahmfNAagnFpxGcS2M0Im7zl2xU3nhmT5RWlUJLEg6YWwUNM6MT4xBZZYxgBmegJo7Mx1FelE1tvWRJZRMdULCq1IGmtK9ohLcFsHWXo04ZeEZex3a3tDTSVwksRkcYqmDs0jQ3dbEmqXluroSaMumWRHiDAl2zw6uKgZ5nTI5n41EXQXRNKasmvGX6GAbzuQWlJZLOMKleaFIoaYtRXOgzBEGowWUx+ioPgK+kZ+6P0gWPAKu+VARyUxjWhp0QeBgaTVMVtbo0UkFZumRXThTSHWqWGcg580GhzGpgewXzJtT0lYzhGI4kZMtNGod/CKDba/ZtmnS1lFM5ZLYhU9Kg7qYoKFZqkX3RB3ggwmPKvGApduIsYmORi5DGxA5pPJ4jTqjGXZt+xlnlZRGEAnD5gHXSEnQzeNLB0pnuPmIprxUCyzQTkgJNM8pZqdOoGKdNvZJH6me2dKBVyP2sUXFy25bTLchCisxUqxBboitaZb4pOwKy777llBR0+8APH0ipvvaHMLJtHOrmEJZaUzzIwxkP7OVXZSTzGKkdakj0gxpSihAANe+M5p0yoNZJHrNimVQHiB5RO04ACpyzHZnrGTu3aizBFUM4IUAlkapplUYa9cEWnaiyBMmmORooVlr3sBTtiuxPcv2U8CesZg9kdHnlr2tcOcMg4d3vJundlHQWw28jl2yQayZnisHXTtbLmTpacnMUs4UE4aAk0Fc+MYeZaONBBdjt4XC1ACCCCBnUZg1jBSNKNfIOCe6sK0mHwxfKN/ZJylRQUNO2PLktrTGxtQMQCaZVFKAnrpSLUbV2vIDkcjToNXXUnFBo3col69OMZf6J9sZ7cvLUqQFViGpk2JqkDrFBXtgSRtJapZKqJLqAcIYMG0yBINDnFXtFtJPmzJSTcAQZ0VSOdmKkmp36QrtQkcR55RcI/lafgmUr0FXZk177b2sqVazylqNas39WUW36KbSWkTQ2vKlvEIfPFGPvh/d0OtadoyMXX6LrdhmvLOrZjsFcvAxrJUzGLtF7ttec6TNUSmUYpYOa4swzaQPsRfs60zjLm4SZadIClatlUaf9Qm3ze+QcJf9TU8ozGyd6GRamIFcQINTSmhB6+HfEukrKVt0a7bqx4ZqtuZKcTVdfMRkrXamKKleauQG7UnMdVTFpf8Ae86dMAmMMIFVUKABqDnqe8xQWxqAx0QkpQTMZxcZtGwtu0zWKq4MZIRlU5AKVbE1QOIXLthl2/pBnTZioZC4WYLqQwJyBrvzpujLXrNZ3VnbE2ALnuw7svtfGDdl58pLShmhiozFBXnaqSOA1y4CMo1KOV7G8ouMse5vds7YtnsUw0JxFUOZJozgNSvBcWXVDLmv2QZUs+0SuiMnIRhlpzqUig/SPeyzUWXLYMtOUbjXMLrmMsUY2w2dSDUDX/qFjdNEt1yexSbwks6FXVixwgpUip/eGXDfGQ/SAgmWhASapL3U+mx1+6Irrtt0xcMtaYFOLTNaNiFCP3uNYZbLebROmTSMOJshWtAoCjPuJ74emk5uL7CnagpG22As5FjKg6O4Hfn5mPPpd5Wpw0suqgZEKuE1GlGrUZxPJcCXN44SVINCGAqCDuzEB3XoxPE+f4Q41KTXgJJxin5N5Kqt1NUnFyDZ1qTUE1qe2MJcwAQUAEae1bQUsZlMgoZWAFToSpUVB+cZC75lJcKE4vdDnCSeLPT9hbPSQ00UJdqDPMKtQK8M8Xwjz7aK8/aLZMYdFTya/ZWtT3sWPfD7ZbaYeTZkI3qcJphOVQdNIpLJqYnT1M1kGrDB42ei37fEj+z2Ets2lhFUgg50B1HCsYKz6CvAenzie324tJCYaZj5fOB9EHd5iDTba3VBqKKdRdhYbLxjd7D2U8i7EjCzVUA1IoKGvAmmnUI8+Vsh14vMRLLnKJb1yPHQ1p+EPU1MFdC0oZSqxm0SYbZOGlZhPiMXrEU49HtHnFQpph7Ys7S3MB7DEt2mNbSTG2WTzc9QT/MYKl00qdPzviOzzMQJ64GeYQy94jbTdQRlPeTLD2frb4fOOhotQHCOjT2me5STZVTUqfCELQfaAa6N4GIihjyFqvwex/Tw7SLuzNzgRphr3UglsjXj5xVS5xAFDmAB3VMFSZzNSvXHRHLqKS4aOR4rTlBvdMBviZ7xCRUKfz5CC+XDMCp+jnrxrAVtFcXU1PX1iawrQ06gfgI6FC5qRitSoOJFfYqleBB+BERbL3jyU0TdMJppXVSN/bBF4LVG7vOK27k5rdsGpG2PTdGovO8TPnlia8xQMqcTp3xmXYrPNNTl5RaSBQKR2GK68BScO3zWBQ9qTKct7WxYSsRNW4U+MRWrfE0l6gGIZ8bxioxpHPKTlK2DIzE841ppp+78hElmmlWLDcOzcYjU5nv84ls/Rbs+cLBY49jZTd5dzploMzEzfVAHZU/Mwt1NXvAP5+MQyRzCf3T8DCXY2QPDL4xGKikkKbb3ZatajLxsPq5cOMJYa4BXWnxOsLahVG+yfKG2NuYp6hD04JTcvJE5txUfAy1rQ66ih7v+4LsKUlnrEC2w6GCLHN5gHYI0aSZNuiK0KQuZJpkK7tYFsI913fOCrY2R7fnAtg/V93qYyxS2RWTe7HlQAafXHkIDsRzPYPIQVJNQe0H4CBZZozDr9TAkFhdo0Xu84Y/R7x/NC2k5DtXzEJNPNHWw86wS5EhwPR7/AEiGctSO/wAommar+d0RzDzhEtDsrllliAINc1ljs9IGs+UzvPrEsuZVF7fWM0WEWJte0xHaRRhwr6GJdGMDzmqw7z4CNVJKFkYtzolCwsPWaI6K2ICnA3kwmMD8axG5MKVBEeGbnYqn89cTSmzgdOlT86GJAc49bS+CMnyC2z6f2vSCLL017B5QJb26XaPKCpfTH53RtEOwlv6LdvqIr7D0PHziwvUUVusV+IgGxjmCFLkqHBYWRubQxX3ifeqesfKDbKcoCvYZg8CIHwUF2fIkR1qNK9o8xCvkwMR2zo948xG3Yx7g6afnjE1l6J7PnAwPN7vWCLEcj+d5gRqJZuh4wHYDzqcTBll0p+d0B2Pp04ExnqcIZefR7oHuo+6XsicHmwPdnQEOHJk+CW1nKHWRqKO0RFajzYWxnmr9r5xchLgfbjk0DWA83uPnBF4Nk3dAlgPNHePjGb5KXBLZN/YvlA0zKYYJsWp+yvrEFpHvR10hATTz6eYhH0Xthkw1r2jzEKTp1QTBErHSGMMzCqdIVokAKVTGammZiOztkqj6wjplMRqK58aGHSV5w3Z5d5jJlhkxgTUaH5ViBJdWz316tAY7DhBGeR41MKkw4weEW1elt4Jv3WRK+UdHCYOEdGlElqBrHNHR0eEa9yNOkfzxh53R0dHr6fxRnLkAturdog1OkPzujo6Noh2OvjoHs9RAVl6A7I6OhS5LjwFWTfA17ad4hI6E+Bhsz6MRWnofniISOjdmKAfoL2QTYNDHR0Jcmx1m1/PVAtn/AFrd8JHROpwIuT0e6ILt6AhI6CPJk+B9r0jrv6C/bPrHR0U+QXAt5/S7PSBbD0V7T6x0dGb5KXBNYNf9o8zEVq/XD7Pzjo6BcANb1HnD957PnCx0KQCpuhxjo6EIq5x54+16xYL0hHR0ZP4stib27Ijlbu0R0dGsf4l+iO5HHR0dGgH/2Q=="/>
          <p:cNvSpPr>
            <a:spLocks noChangeAspect="1" noChangeArrowheads="1"/>
          </p:cNvSpPr>
          <p:nvPr/>
        </p:nvSpPr>
        <p:spPr bwMode="auto">
          <a:xfrm>
            <a:off x="2819399" y="207169"/>
            <a:ext cx="2327275" cy="1745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12" name="Picture 16" descr="https://fadhlullahahmad.files.wordpress.com/2009/12/osis.jpg?w=300&amp;h=22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432" y="686594"/>
            <a:ext cx="2412968" cy="1601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4" name="Picture 18" descr="Image result for sekolah SM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929" y="3413106"/>
            <a:ext cx="2564451" cy="1899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AutoShape 20" descr="Image result for sekolah SMALB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AutoShape 22" descr="Image result for sekolah SMALB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20" name="Picture 24" descr="https://encrypted-tbn3.gstatic.com/images?q=tbn:ANd9GcQ9L1fkU_2o92pyncwYzjvl6x6MXr4ij9_2UICNPTWzY4O53pFK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0" y="3130121"/>
            <a:ext cx="5168900" cy="2126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64926" y="2582023"/>
            <a:ext cx="2470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800" dirty="0" smtClean="0"/>
              <a:t>SD/MI: 6 rombel @ 28</a:t>
            </a:r>
            <a:endParaRPr lang="en-US" sz="1800" dirty="0"/>
          </a:p>
        </p:txBody>
      </p:sp>
      <p:sp>
        <p:nvSpPr>
          <p:cNvPr id="22" name="TextBox 21"/>
          <p:cNvSpPr txBox="1"/>
          <p:nvPr/>
        </p:nvSpPr>
        <p:spPr>
          <a:xfrm>
            <a:off x="3127290" y="2504411"/>
            <a:ext cx="2816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800" dirty="0" smtClean="0"/>
              <a:t>SMP/MTs: 6 rombel @ 32</a:t>
            </a:r>
            <a:endParaRPr lang="en-US" sz="1800" dirty="0"/>
          </a:p>
        </p:txBody>
      </p:sp>
      <p:sp>
        <p:nvSpPr>
          <p:cNvPr id="23" name="TextBox 22"/>
          <p:cNvSpPr txBox="1"/>
          <p:nvPr/>
        </p:nvSpPr>
        <p:spPr>
          <a:xfrm>
            <a:off x="6053390" y="2432544"/>
            <a:ext cx="2803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800" dirty="0" smtClean="0"/>
              <a:t>SMA/MA:  6 rombel @ 32</a:t>
            </a:r>
            <a:endParaRPr lang="en-US" sz="1800" dirty="0"/>
          </a:p>
        </p:txBody>
      </p:sp>
      <p:sp>
        <p:nvSpPr>
          <p:cNvPr id="24" name="TextBox 23"/>
          <p:cNvSpPr txBox="1"/>
          <p:nvPr/>
        </p:nvSpPr>
        <p:spPr>
          <a:xfrm>
            <a:off x="292520" y="5786449"/>
            <a:ext cx="2329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800" dirty="0" smtClean="0"/>
              <a:t>SMK: 6 rombel @ 32</a:t>
            </a:r>
            <a:endParaRPr lang="en-US" sz="1800" dirty="0"/>
          </a:p>
        </p:txBody>
      </p:sp>
      <p:sp>
        <p:nvSpPr>
          <p:cNvPr id="26" name="TextBox 25"/>
          <p:cNvSpPr txBox="1"/>
          <p:nvPr/>
        </p:nvSpPr>
        <p:spPr>
          <a:xfrm>
            <a:off x="3213100" y="5184646"/>
            <a:ext cx="420499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800" dirty="0" smtClean="0"/>
              <a:t>SDLB: 6 rombel, @ 5 peserta didik</a:t>
            </a:r>
          </a:p>
          <a:p>
            <a:r>
              <a:rPr lang="id-ID" sz="1800" b="1" dirty="0"/>
              <a:t>SMPLB : 3 rombel @ 8 Peserta didik</a:t>
            </a:r>
          </a:p>
          <a:p>
            <a:r>
              <a:rPr lang="id-ID" sz="1800" b="1" dirty="0"/>
              <a:t>SMALB : 3 rombel @ 8 peserta didik </a:t>
            </a:r>
          </a:p>
          <a:p>
            <a:endParaRPr lang="id-ID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1931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0915" y="1639642"/>
            <a:ext cx="3457976" cy="138499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 err="1">
                <a:solidFill>
                  <a:prstClr val="black"/>
                </a:solidFill>
                <a:latin typeface="Calibri" panose="020F0502020204030204"/>
              </a:rPr>
              <a:t>Peran</a:t>
            </a:r>
            <a:r>
              <a:rPr lang="en-US" sz="1400" b="1" dirty="0">
                <a:solidFill>
                  <a:prstClr val="black"/>
                </a:solidFill>
                <a:latin typeface="Calibri" panose="020F0502020204030204"/>
              </a:rPr>
              <a:t> BSNP </a:t>
            </a:r>
            <a:r>
              <a:rPr lang="en-US" sz="1400" b="1" dirty="0" err="1">
                <a:solidFill>
                  <a:prstClr val="black"/>
                </a:solidFill>
                <a:latin typeface="Calibri" panose="020F0502020204030204"/>
              </a:rPr>
              <a:t>dalam</a:t>
            </a:r>
            <a:r>
              <a:rPr lang="en-US" sz="14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400" b="1" dirty="0" err="1">
                <a:solidFill>
                  <a:prstClr val="black"/>
                </a:solidFill>
                <a:latin typeface="Calibri" panose="020F0502020204030204"/>
              </a:rPr>
              <a:t>implementasi</a:t>
            </a:r>
            <a:r>
              <a:rPr lang="en-US" sz="1400" b="1" dirty="0">
                <a:solidFill>
                  <a:prstClr val="black"/>
                </a:solidFill>
                <a:latin typeface="Calibri" panose="020F0502020204030204"/>
              </a:rPr>
              <a:t> K-13 </a:t>
            </a:r>
            <a:r>
              <a:rPr lang="en-US" sz="1400" b="1" dirty="0" err="1">
                <a:solidFill>
                  <a:prstClr val="black"/>
                </a:solidFill>
                <a:latin typeface="Calibri" panose="020F0502020204030204"/>
              </a:rPr>
              <a:t>adalah</a:t>
            </a:r>
            <a:r>
              <a:rPr lang="en-US" sz="14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400" b="1" dirty="0" err="1">
                <a:solidFill>
                  <a:prstClr val="black"/>
                </a:solidFill>
                <a:latin typeface="Calibri" panose="020F0502020204030204"/>
              </a:rPr>
              <a:t>menyiapkan</a:t>
            </a:r>
            <a:r>
              <a:rPr lang="en-US" sz="1400" b="1" dirty="0">
                <a:solidFill>
                  <a:prstClr val="black"/>
                </a:solidFill>
                <a:latin typeface="Calibri" panose="020F0502020204030204"/>
              </a:rPr>
              <a:t> SNP yang </a:t>
            </a:r>
            <a:r>
              <a:rPr lang="en-US" sz="1400" b="1" dirty="0" err="1">
                <a:solidFill>
                  <a:prstClr val="black"/>
                </a:solidFill>
                <a:latin typeface="Calibri" panose="020F0502020204030204"/>
              </a:rPr>
              <a:t>meliputi</a:t>
            </a:r>
            <a:r>
              <a:rPr lang="en-US" sz="1400" b="1" dirty="0">
                <a:solidFill>
                  <a:prstClr val="black"/>
                </a:solidFill>
                <a:latin typeface="Calibri" panose="020F0502020204030204"/>
              </a:rPr>
              <a:t>:</a:t>
            </a:r>
          </a:p>
          <a:p>
            <a:pPr marL="600075" lvl="1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Standar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Kompetensi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Lulusan</a:t>
            </a: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  <a:p>
            <a:pPr marL="600075" lvl="1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Standar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 Isi</a:t>
            </a:r>
          </a:p>
          <a:p>
            <a:pPr marL="600075" lvl="1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Standar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 Proses</a:t>
            </a:r>
          </a:p>
          <a:p>
            <a:pPr marL="600075" lvl="1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Standar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Penilaian</a:t>
            </a: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56837" y="1639642"/>
            <a:ext cx="4143776" cy="13388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350" b="1" dirty="0" err="1">
                <a:solidFill>
                  <a:prstClr val="black"/>
                </a:solidFill>
                <a:latin typeface="Calibri" panose="020F0502020204030204"/>
              </a:rPr>
              <a:t>Peran</a:t>
            </a:r>
            <a:r>
              <a:rPr lang="en-US" sz="135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350" b="1" dirty="0" err="1">
                <a:solidFill>
                  <a:prstClr val="black"/>
                </a:solidFill>
                <a:latin typeface="Calibri" panose="020F0502020204030204"/>
              </a:rPr>
              <a:t>Kementerian</a:t>
            </a:r>
            <a:r>
              <a:rPr lang="en-US" sz="135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350" b="1" dirty="0" err="1">
                <a:solidFill>
                  <a:prstClr val="black"/>
                </a:solidFill>
                <a:latin typeface="Calibri" panose="020F0502020204030204"/>
              </a:rPr>
              <a:t>Pendidikan</a:t>
            </a:r>
            <a:r>
              <a:rPr lang="en-US" sz="135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350" b="1" dirty="0" err="1">
                <a:solidFill>
                  <a:prstClr val="black"/>
                </a:solidFill>
                <a:latin typeface="Calibri" panose="020F0502020204030204"/>
              </a:rPr>
              <a:t>dan</a:t>
            </a:r>
            <a:r>
              <a:rPr lang="en-US" sz="135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350" b="1" dirty="0" err="1">
                <a:solidFill>
                  <a:prstClr val="black"/>
                </a:solidFill>
                <a:latin typeface="Calibri" panose="020F0502020204030204"/>
              </a:rPr>
              <a:t>Kebudayaan</a:t>
            </a:r>
            <a:r>
              <a:rPr lang="en-US" sz="135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350" b="1" dirty="0" err="1">
                <a:solidFill>
                  <a:prstClr val="black"/>
                </a:solidFill>
                <a:latin typeface="Calibri" panose="020F0502020204030204"/>
              </a:rPr>
              <a:t>dalam</a:t>
            </a:r>
            <a:r>
              <a:rPr lang="en-US" sz="135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350" b="1" dirty="0" err="1">
                <a:solidFill>
                  <a:prstClr val="black"/>
                </a:solidFill>
                <a:latin typeface="Calibri" panose="020F0502020204030204"/>
              </a:rPr>
              <a:t>Implementasi</a:t>
            </a:r>
            <a:r>
              <a:rPr lang="en-US" sz="1350" b="1" dirty="0">
                <a:solidFill>
                  <a:prstClr val="black"/>
                </a:solidFill>
                <a:latin typeface="Calibri" panose="020F0502020204030204"/>
              </a:rPr>
              <a:t> K-13,diantranya  </a:t>
            </a:r>
            <a:r>
              <a:rPr lang="en-US" sz="1350" b="1" dirty="0" err="1">
                <a:solidFill>
                  <a:prstClr val="black"/>
                </a:solidFill>
                <a:latin typeface="Calibri" panose="020F0502020204030204"/>
              </a:rPr>
              <a:t>adalah</a:t>
            </a:r>
            <a:r>
              <a:rPr lang="en-US" sz="135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350" b="1" dirty="0" err="1">
                <a:solidFill>
                  <a:prstClr val="black"/>
                </a:solidFill>
                <a:latin typeface="Calibri" panose="020F0502020204030204"/>
              </a:rPr>
              <a:t>menyiapkan</a:t>
            </a:r>
            <a:r>
              <a:rPr lang="en-US" sz="1350" b="1" dirty="0">
                <a:solidFill>
                  <a:prstClr val="black"/>
                </a:solidFill>
                <a:latin typeface="Calibri" panose="020F0502020204030204"/>
              </a:rPr>
              <a:t>: </a:t>
            </a:r>
          </a:p>
          <a:p>
            <a:pPr marL="600075" lvl="1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350" dirty="0" err="1">
                <a:solidFill>
                  <a:prstClr val="black"/>
                </a:solidFill>
                <a:latin typeface="Calibri" panose="020F0502020204030204"/>
              </a:rPr>
              <a:t>Struktur</a:t>
            </a: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350" dirty="0" err="1">
                <a:solidFill>
                  <a:prstClr val="black"/>
                </a:solidFill>
                <a:latin typeface="Calibri" panose="020F0502020204030204"/>
              </a:rPr>
              <a:t>Kurikulum</a:t>
            </a: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  <a:p>
            <a:pPr marL="600075" lvl="1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350" dirty="0" err="1">
                <a:solidFill>
                  <a:prstClr val="black"/>
                </a:solidFill>
                <a:latin typeface="Calibri" panose="020F0502020204030204"/>
              </a:rPr>
              <a:t>Pelatihan</a:t>
            </a: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 Guru </a:t>
            </a:r>
          </a:p>
          <a:p>
            <a:pPr marL="600075" lvl="1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350" dirty="0" err="1">
                <a:solidFill>
                  <a:prstClr val="black"/>
                </a:solidFill>
                <a:latin typeface="Calibri" panose="020F0502020204030204"/>
              </a:rPr>
              <a:t>Buku</a:t>
            </a: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350" dirty="0" err="1">
                <a:solidFill>
                  <a:prstClr val="black"/>
                </a:solidFill>
                <a:latin typeface="Calibri" panose="020F0502020204030204"/>
              </a:rPr>
              <a:t>Teks</a:t>
            </a: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350" dirty="0" err="1">
                <a:solidFill>
                  <a:prstClr val="black"/>
                </a:solidFill>
                <a:latin typeface="Calibri" panose="020F0502020204030204"/>
              </a:rPr>
              <a:t>Pelajaran</a:t>
            </a: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  (</a:t>
            </a:r>
            <a:r>
              <a:rPr lang="en-US" sz="1350" dirty="0" err="1">
                <a:solidFill>
                  <a:prstClr val="black"/>
                </a:solidFill>
                <a:latin typeface="Calibri" panose="020F0502020204030204"/>
              </a:rPr>
              <a:t>penelaahan</a:t>
            </a: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 &amp; </a:t>
            </a:r>
            <a:r>
              <a:rPr lang="en-US" sz="1350" dirty="0" err="1">
                <a:solidFill>
                  <a:prstClr val="black"/>
                </a:solidFill>
                <a:latin typeface="Calibri" panose="020F0502020204030204"/>
              </a:rPr>
              <a:t>pengadaan</a:t>
            </a: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)</a:t>
            </a:r>
          </a:p>
          <a:p>
            <a:pPr marL="600075" lvl="1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86676" y="3162440"/>
            <a:ext cx="4675031" cy="34624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K-13 </a:t>
            </a:r>
            <a:r>
              <a:rPr lang="en-US" sz="1600" b="1" dirty="0" err="1">
                <a:solidFill>
                  <a:prstClr val="black"/>
                </a:solidFill>
                <a:latin typeface="Calibri" panose="020F0502020204030204"/>
              </a:rPr>
              <a:t>merupakan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600" b="1" dirty="0" err="1">
                <a:solidFill>
                  <a:prstClr val="black"/>
                </a:solidFill>
                <a:latin typeface="Calibri" panose="020F0502020204030204"/>
              </a:rPr>
              <a:t>penyempurnaan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600" b="1" dirty="0" err="1">
                <a:solidFill>
                  <a:prstClr val="black"/>
                </a:solidFill>
                <a:latin typeface="Calibri" panose="020F0502020204030204"/>
              </a:rPr>
              <a:t>dari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 KTSP (2006-2012) </a:t>
            </a:r>
            <a:r>
              <a:rPr lang="en-US" sz="1600" b="1" dirty="0" err="1">
                <a:solidFill>
                  <a:prstClr val="black"/>
                </a:solidFill>
                <a:latin typeface="Calibri" panose="020F0502020204030204"/>
              </a:rPr>
              <a:t>sesuai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600" b="1" dirty="0" err="1">
                <a:solidFill>
                  <a:prstClr val="black"/>
                </a:solidFill>
                <a:latin typeface="Calibri" panose="020F0502020204030204"/>
              </a:rPr>
              <a:t>dengan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 PP 32/2013.  </a:t>
            </a: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600" b="1" dirty="0">
              <a:solidFill>
                <a:prstClr val="black"/>
              </a:solidFill>
              <a:latin typeface="Calibri" panose="020F0502020204030204"/>
            </a:endParaRP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b="1" dirty="0" err="1">
                <a:solidFill>
                  <a:prstClr val="black"/>
                </a:solidFill>
                <a:latin typeface="Calibri" panose="020F0502020204030204"/>
              </a:rPr>
              <a:t>Implementasi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 K-13, </a:t>
            </a:r>
            <a:r>
              <a:rPr lang="en-US" sz="1600" b="1" dirty="0" err="1">
                <a:solidFill>
                  <a:prstClr val="black"/>
                </a:solidFill>
                <a:latin typeface="Calibri" panose="020F0502020204030204"/>
              </a:rPr>
              <a:t>ada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600" b="1" dirty="0" err="1">
                <a:solidFill>
                  <a:prstClr val="black"/>
                </a:solidFill>
                <a:latin typeface="Calibri" panose="020F0502020204030204"/>
              </a:rPr>
              <a:t>beberapa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600" b="1" dirty="0" err="1">
                <a:solidFill>
                  <a:prstClr val="black"/>
                </a:solidFill>
                <a:latin typeface="Calibri" panose="020F0502020204030204"/>
              </a:rPr>
              <a:t>aspek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 yang </a:t>
            </a:r>
            <a:r>
              <a:rPr lang="en-US" sz="1600" b="1" dirty="0" err="1">
                <a:solidFill>
                  <a:prstClr val="black"/>
                </a:solidFill>
                <a:latin typeface="Calibri" panose="020F0502020204030204"/>
              </a:rPr>
              <a:t>perlu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600" b="1" dirty="0" err="1">
                <a:solidFill>
                  <a:prstClr val="black"/>
                </a:solidFill>
                <a:latin typeface="Calibri" panose="020F0502020204030204"/>
              </a:rPr>
              <a:t>disempurnakan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, </a:t>
            </a:r>
            <a:r>
              <a:rPr lang="en-US" sz="1600" b="1" dirty="0" err="1">
                <a:solidFill>
                  <a:prstClr val="black"/>
                </a:solidFill>
                <a:latin typeface="Calibri" panose="020F0502020204030204"/>
              </a:rPr>
              <a:t>diantaranya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: </a:t>
            </a:r>
          </a:p>
          <a:p>
            <a:pPr marL="600075" lvl="1" indent="-257175" fontAlgn="auto">
              <a:spcBef>
                <a:spcPts val="0"/>
              </a:spcBef>
              <a:spcAft>
                <a:spcPts val="0"/>
              </a:spcAft>
              <a:buFontTx/>
              <a:buAutoNum type="alphaLcPeriod"/>
            </a:pPr>
            <a:r>
              <a:rPr lang="en-US" sz="1600" b="1" dirty="0" err="1">
                <a:solidFill>
                  <a:prstClr val="black"/>
                </a:solidFill>
                <a:latin typeface="Calibri" panose="020F0502020204030204"/>
              </a:rPr>
              <a:t>Pelatihan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 guru </a:t>
            </a:r>
          </a:p>
          <a:p>
            <a:pPr marL="600075" lvl="1" indent="-257175" fontAlgn="auto">
              <a:spcBef>
                <a:spcPts val="0"/>
              </a:spcBef>
              <a:spcAft>
                <a:spcPts val="0"/>
              </a:spcAft>
              <a:buFontTx/>
              <a:buAutoNum type="alphaLcPeriod"/>
            </a:pPr>
            <a:r>
              <a:rPr lang="en-US" sz="1600" b="1" dirty="0" err="1">
                <a:solidFill>
                  <a:prstClr val="black"/>
                </a:solidFill>
                <a:latin typeface="Calibri" panose="020F0502020204030204"/>
              </a:rPr>
              <a:t>Pengadaan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600" b="1" dirty="0" err="1">
                <a:solidFill>
                  <a:prstClr val="black"/>
                </a:solidFill>
                <a:latin typeface="Calibri" panose="020F0502020204030204"/>
              </a:rPr>
              <a:t>dan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600" b="1" dirty="0" err="1">
                <a:solidFill>
                  <a:prstClr val="black"/>
                </a:solidFill>
                <a:latin typeface="Calibri" panose="020F0502020204030204"/>
              </a:rPr>
              <a:t>pendistribusian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600" b="1" dirty="0" err="1">
                <a:solidFill>
                  <a:prstClr val="black"/>
                </a:solidFill>
                <a:latin typeface="Calibri" panose="020F0502020204030204"/>
              </a:rPr>
              <a:t>buku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600" b="1" dirty="0" err="1">
                <a:solidFill>
                  <a:prstClr val="black"/>
                </a:solidFill>
                <a:latin typeface="Calibri" panose="020F0502020204030204"/>
              </a:rPr>
              <a:t>teks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600" b="1" dirty="0" err="1">
                <a:solidFill>
                  <a:prstClr val="black"/>
                </a:solidFill>
                <a:latin typeface="Calibri" panose="020F0502020204030204"/>
              </a:rPr>
              <a:t>pelajaran</a:t>
            </a:r>
            <a:endParaRPr lang="en-US" sz="1600" b="1" dirty="0">
              <a:solidFill>
                <a:prstClr val="black"/>
              </a:solidFill>
              <a:latin typeface="Calibri" panose="020F0502020204030204"/>
            </a:endParaRPr>
          </a:p>
          <a:p>
            <a:pPr marL="600075" lvl="1" indent="-257175" fontAlgn="auto">
              <a:spcBef>
                <a:spcPts val="0"/>
              </a:spcBef>
              <a:spcAft>
                <a:spcPts val="0"/>
              </a:spcAft>
              <a:buFontTx/>
              <a:buAutoNum type="alphaLcPeriod"/>
            </a:pPr>
            <a:r>
              <a:rPr lang="en-US" sz="1600" b="1" dirty="0" err="1">
                <a:solidFill>
                  <a:prstClr val="black"/>
                </a:solidFill>
                <a:latin typeface="Calibri" panose="020F0502020204030204"/>
              </a:rPr>
              <a:t>Penilaian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   </a:t>
            </a:r>
          </a:p>
          <a:p>
            <a:pPr marL="600075" lvl="1" indent="-257175" fontAlgn="auto">
              <a:spcBef>
                <a:spcPts val="0"/>
              </a:spcBef>
              <a:spcAft>
                <a:spcPts val="0"/>
              </a:spcAft>
              <a:buFontTx/>
              <a:buAutoNum type="alphaLcPeriod"/>
            </a:pPr>
            <a:r>
              <a:rPr lang="en-US" sz="1600" b="1" dirty="0" err="1">
                <a:solidFill>
                  <a:prstClr val="black"/>
                </a:solidFill>
                <a:latin typeface="Calibri" panose="020F0502020204030204"/>
              </a:rPr>
              <a:t>Sarana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600" b="1" dirty="0" err="1">
                <a:solidFill>
                  <a:prstClr val="black"/>
                </a:solidFill>
                <a:latin typeface="Calibri" panose="020F0502020204030204"/>
              </a:rPr>
              <a:t>dan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600" b="1" dirty="0" err="1">
                <a:solidFill>
                  <a:prstClr val="black"/>
                </a:solidFill>
                <a:latin typeface="Calibri" panose="020F0502020204030204"/>
              </a:rPr>
              <a:t>prasarana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marL="600075" lvl="1" indent="-257175" fontAlgn="auto">
              <a:spcBef>
                <a:spcPts val="0"/>
              </a:spcBef>
              <a:spcAft>
                <a:spcPts val="0"/>
              </a:spcAft>
              <a:buFontTx/>
              <a:buAutoNum type="alphaLcPeriod"/>
            </a:pPr>
            <a:r>
              <a:rPr lang="en-US" sz="1600" b="1" dirty="0" err="1">
                <a:solidFill>
                  <a:prstClr val="black"/>
                </a:solidFill>
                <a:latin typeface="Calibri" panose="020F0502020204030204"/>
              </a:rPr>
              <a:t>Sistem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600" b="1" dirty="0" err="1">
                <a:solidFill>
                  <a:prstClr val="black"/>
                </a:solidFill>
                <a:latin typeface="Calibri" panose="020F0502020204030204"/>
              </a:rPr>
              <a:t>manajemen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600" b="1" dirty="0" err="1">
                <a:solidFill>
                  <a:prstClr val="black"/>
                </a:solidFill>
                <a:latin typeface="Calibri" panose="020F0502020204030204"/>
              </a:rPr>
              <a:t>satuan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600" b="1" dirty="0" err="1">
                <a:solidFill>
                  <a:prstClr val="black"/>
                </a:solidFill>
                <a:latin typeface="Calibri" panose="020F0502020204030204"/>
              </a:rPr>
              <a:t>pendidikan</a:t>
            </a:r>
            <a:endParaRPr lang="en-US" sz="1600" b="1" dirty="0">
              <a:solidFill>
                <a:prstClr val="black"/>
              </a:solidFill>
              <a:latin typeface="Calibri" panose="020F0502020204030204"/>
            </a:endParaRPr>
          </a:p>
          <a:p>
            <a:pPr marL="600075" lvl="1" indent="-257175" fontAlgn="auto">
              <a:spcBef>
                <a:spcPts val="0"/>
              </a:spcBef>
              <a:spcAft>
                <a:spcPts val="0"/>
              </a:spcAft>
              <a:buFontTx/>
              <a:buAutoNum type="alphaLcPeriod"/>
            </a:pPr>
            <a:r>
              <a:rPr lang="en-US" sz="1600" b="1" dirty="0" err="1">
                <a:solidFill>
                  <a:prstClr val="black"/>
                </a:solidFill>
                <a:latin typeface="Calibri" panose="020F0502020204030204"/>
              </a:rPr>
              <a:t>Sistem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600" b="1" dirty="0" err="1">
                <a:solidFill>
                  <a:prstClr val="black"/>
                </a:solidFill>
                <a:latin typeface="Calibri" panose="020F0502020204030204"/>
              </a:rPr>
              <a:t>remunerasi</a:t>
            </a:r>
            <a:endParaRPr lang="en-US" sz="160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0915" y="921177"/>
            <a:ext cx="8259698" cy="60016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id-ID" sz="3300" b="1" dirty="0" smtClean="0">
                <a:solidFill>
                  <a:prstClr val="black"/>
                </a:solidFill>
                <a:latin typeface="Calibri" panose="020F0502020204030204"/>
              </a:rPr>
              <a:t>KETERKAITAN SNP &amp; </a:t>
            </a:r>
            <a:r>
              <a:rPr lang="en-US" sz="3300" b="1" dirty="0" smtClean="0">
                <a:solidFill>
                  <a:prstClr val="black"/>
                </a:solidFill>
                <a:latin typeface="Calibri" panose="020F0502020204030204"/>
              </a:rPr>
              <a:t>KURIKULUM </a:t>
            </a:r>
            <a:r>
              <a:rPr lang="en-US" sz="3300" b="1" dirty="0">
                <a:solidFill>
                  <a:prstClr val="black"/>
                </a:solidFill>
                <a:latin typeface="Calibri" panose="020F0502020204030204"/>
              </a:rPr>
              <a:t>2013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1517219" y="4102682"/>
            <a:ext cx="637504" cy="3368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361941" y="2955386"/>
            <a:ext cx="202842" cy="14005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6893661" y="4705096"/>
            <a:ext cx="666482" cy="1014797"/>
          </a:xfrm>
          <a:prstGeom prst="rightArrow">
            <a:avLst>
              <a:gd name="adj1" fmla="val 50000"/>
              <a:gd name="adj2" fmla="val 490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71827" y="4974907"/>
            <a:ext cx="1533690" cy="5539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500" b="1" dirty="0" err="1">
                <a:solidFill>
                  <a:prstClr val="black"/>
                </a:solidFill>
                <a:latin typeface="Calibri" panose="020F0502020204030204"/>
              </a:rPr>
              <a:t>Penyempurnaan</a:t>
            </a:r>
            <a:r>
              <a:rPr lang="en-US" sz="15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500" b="1" dirty="0">
                <a:solidFill>
                  <a:prstClr val="black"/>
                </a:solidFill>
                <a:latin typeface="Calibri" panose="020F0502020204030204"/>
              </a:rPr>
              <a:t>K-13</a:t>
            </a:r>
          </a:p>
        </p:txBody>
      </p:sp>
      <p:sp>
        <p:nvSpPr>
          <p:cNvPr id="10" name="Rectangle 9"/>
          <p:cNvSpPr/>
          <p:nvPr/>
        </p:nvSpPr>
        <p:spPr>
          <a:xfrm>
            <a:off x="7476754" y="2955386"/>
            <a:ext cx="202842" cy="14005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 flipH="1">
            <a:off x="6893660" y="4102682"/>
            <a:ext cx="785936" cy="3473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13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16584"/>
              </p:ext>
            </p:extLst>
          </p:nvPr>
        </p:nvGraphicFramePr>
        <p:xfrm>
          <a:off x="488075" y="982426"/>
          <a:ext cx="8046325" cy="395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325"/>
                <a:gridCol w="1491625"/>
                <a:gridCol w="1149475"/>
                <a:gridCol w="1149475"/>
                <a:gridCol w="1149475"/>
                <a:gridCol w="1149475"/>
                <a:gridCol w="1149475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Satuan Pendidikan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d-ID" dirty="0" smtClean="0"/>
                        <a:t>Biaya Operasional Nonpersonalia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Per sekolah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Per Rombel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Per Peserta</a:t>
                      </a:r>
                      <a:r>
                        <a:rPr lang="id-ID" baseline="0" dirty="0" smtClean="0"/>
                        <a:t> Didik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% Minimum Untuk ATS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% Minimum untuk BAHP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SD/MI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132,200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22,030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780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SMP/MTs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182,000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30,330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940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mtClean="0"/>
                        <a:t>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10%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SMA/MA</a:t>
                      </a:r>
                      <a:r>
                        <a:rPr lang="id-ID" baseline="0" dirty="0" smtClean="0"/>
                        <a:t> IPA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280,120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46,680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1,450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SMA/MA IPS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272,050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45,340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1,410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mtClean="0"/>
                        <a:t>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SMA/MA BHS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182,020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44,490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1,390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15%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37674" y="283674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mtClean="0"/>
              <a:t>Contoh: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58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19200" y="1846830"/>
            <a:ext cx="63820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b="1" dirty="0" smtClean="0">
                <a:solidFill>
                  <a:srgbClr val="FF0000"/>
                </a:solidFill>
              </a:rPr>
              <a:t>PENGEMBANGAN STANDAR 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17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9962" y="1210802"/>
            <a:ext cx="3300904" cy="52322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prstClr val="black"/>
                </a:solidFill>
                <a:latin typeface="Calibri" panose="020F0502020204030204"/>
              </a:rPr>
              <a:t>PENDIDKAN KHUSUS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52526" y="1226191"/>
            <a:ext cx="4786674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dirty="0" err="1">
                <a:solidFill>
                  <a:prstClr val="black"/>
                </a:solidFill>
                <a:latin typeface="Calibri" panose="020F0502020204030204"/>
              </a:rPr>
              <a:t>Peserta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Calibri" panose="020F0502020204030204"/>
              </a:rPr>
              <a:t>Didik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Calibri" panose="020F0502020204030204"/>
              </a:rPr>
              <a:t>Berkebutuhan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Calibri" panose="020F0502020204030204"/>
              </a:rPr>
              <a:t>Khusus</a:t>
            </a:r>
            <a:r>
              <a:rPr lang="id-ID" sz="2000" b="1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2000" b="1" dirty="0" smtClean="0">
                <a:solidFill>
                  <a:prstClr val="black"/>
                </a:solidFill>
                <a:latin typeface="Calibri" panose="020F0502020204030204"/>
              </a:rPr>
              <a:t>(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/>
              </a:rPr>
              <a:t>PDBK)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62315" y="2220086"/>
            <a:ext cx="2400545" cy="273921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b="1" dirty="0" err="1">
                <a:solidFill>
                  <a:prstClr val="black"/>
                </a:solidFill>
                <a:latin typeface="Calibri" panose="020F0502020204030204"/>
              </a:rPr>
              <a:t>Tunanetra</a:t>
            </a:r>
            <a:endParaRPr lang="en-US" sz="1800" b="1" dirty="0">
              <a:solidFill>
                <a:prstClr val="black"/>
              </a:solidFill>
              <a:latin typeface="Calibri" panose="020F0502020204030204"/>
            </a:endParaRP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b="1" dirty="0" err="1">
                <a:solidFill>
                  <a:prstClr val="black"/>
                </a:solidFill>
                <a:latin typeface="Calibri" panose="020F0502020204030204"/>
              </a:rPr>
              <a:t>Tunarungu</a:t>
            </a:r>
            <a:endParaRPr lang="en-US" sz="1800" b="1" dirty="0">
              <a:solidFill>
                <a:prstClr val="black"/>
              </a:solidFill>
              <a:latin typeface="Calibri" panose="020F0502020204030204"/>
            </a:endParaRP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b="1" dirty="0" err="1">
                <a:solidFill>
                  <a:prstClr val="black"/>
                </a:solidFill>
                <a:latin typeface="Calibri" panose="020F0502020204030204"/>
              </a:rPr>
              <a:t>Tunadaksa</a:t>
            </a:r>
            <a:endParaRPr lang="en-US" sz="1800" b="1" dirty="0">
              <a:solidFill>
                <a:prstClr val="black"/>
              </a:solidFill>
              <a:latin typeface="Calibri" panose="020F0502020204030204"/>
            </a:endParaRP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b="1" dirty="0" err="1">
                <a:solidFill>
                  <a:prstClr val="black"/>
                </a:solidFill>
                <a:latin typeface="Calibri" panose="020F0502020204030204"/>
              </a:rPr>
              <a:t>Tunagrahita</a:t>
            </a:r>
            <a:endParaRPr lang="en-US" sz="1800" b="1" dirty="0">
              <a:solidFill>
                <a:prstClr val="black"/>
              </a:solidFill>
              <a:latin typeface="Calibri" panose="020F0502020204030204"/>
            </a:endParaRP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b="1" dirty="0" err="1">
                <a:solidFill>
                  <a:prstClr val="black"/>
                </a:solidFill>
                <a:latin typeface="Calibri" panose="020F0502020204030204"/>
              </a:rPr>
              <a:t>Kesulitan</a:t>
            </a:r>
            <a:r>
              <a:rPr lang="en-US" sz="18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800" b="1" dirty="0" err="1">
                <a:solidFill>
                  <a:prstClr val="black"/>
                </a:solidFill>
                <a:latin typeface="Calibri" panose="020F0502020204030204"/>
              </a:rPr>
              <a:t>Belajar</a:t>
            </a:r>
            <a:endParaRPr lang="en-US" sz="1800" b="1" dirty="0">
              <a:solidFill>
                <a:prstClr val="black"/>
              </a:solidFill>
              <a:latin typeface="Calibri" panose="020F0502020204030204"/>
            </a:endParaRP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b="1" dirty="0" err="1">
                <a:solidFill>
                  <a:prstClr val="black"/>
                </a:solidFill>
                <a:latin typeface="Calibri" panose="020F0502020204030204"/>
              </a:rPr>
              <a:t>Lamban</a:t>
            </a:r>
            <a:r>
              <a:rPr lang="en-US" sz="18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800" b="1" dirty="0" err="1">
                <a:solidFill>
                  <a:prstClr val="black"/>
                </a:solidFill>
                <a:latin typeface="Calibri" panose="020F0502020204030204"/>
              </a:rPr>
              <a:t>belajar</a:t>
            </a:r>
            <a:endParaRPr lang="en-US" sz="1800" b="1" dirty="0">
              <a:solidFill>
                <a:prstClr val="black"/>
              </a:solidFill>
              <a:latin typeface="Calibri" panose="020F0502020204030204"/>
            </a:endParaRP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b="1" dirty="0" err="1">
                <a:solidFill>
                  <a:prstClr val="black"/>
                </a:solidFill>
                <a:latin typeface="Calibri" panose="020F0502020204030204"/>
              </a:rPr>
              <a:t>Tunalaras</a:t>
            </a:r>
            <a:endParaRPr lang="en-US" sz="1800" b="1" dirty="0">
              <a:solidFill>
                <a:prstClr val="black"/>
              </a:solidFill>
              <a:latin typeface="Calibri" panose="020F0502020204030204"/>
            </a:endParaRP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b="1" dirty="0" err="1">
                <a:solidFill>
                  <a:prstClr val="black"/>
                </a:solidFill>
                <a:latin typeface="Calibri" panose="020F0502020204030204"/>
              </a:rPr>
              <a:t>Autisme</a:t>
            </a:r>
            <a:endParaRPr lang="en-US" sz="1400" b="1" dirty="0">
              <a:solidFill>
                <a:prstClr val="black"/>
              </a:solidFill>
              <a:latin typeface="Calibri" panose="020F0502020204030204"/>
            </a:endParaRP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b="1" dirty="0" err="1" smtClean="0">
                <a:solidFill>
                  <a:prstClr val="black"/>
                </a:solidFill>
                <a:latin typeface="Calibri" panose="020F0502020204030204"/>
              </a:rPr>
              <a:t>Tunaganda</a:t>
            </a:r>
            <a:endParaRPr lang="id-ID" sz="1400" b="1" dirty="0" smtClean="0">
              <a:solidFill>
                <a:prstClr val="black"/>
              </a:solidFill>
              <a:latin typeface="Calibri" panose="020F0502020204030204"/>
            </a:endParaRP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40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62860" y="2205716"/>
            <a:ext cx="2316817" cy="258532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 err="1">
                <a:solidFill>
                  <a:prstClr val="black"/>
                </a:solidFill>
                <a:latin typeface="Calibri" panose="020F0502020204030204"/>
              </a:rPr>
              <a:t>Cerdas</a:t>
            </a:r>
            <a:r>
              <a:rPr lang="en-US" sz="1800" dirty="0">
                <a:solidFill>
                  <a:prstClr val="black"/>
                </a:solidFill>
                <a:latin typeface="Calibri" panose="020F0502020204030204"/>
              </a:rPr>
              <a:t> Istimewa   </a:t>
            </a: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 err="1">
                <a:solidFill>
                  <a:prstClr val="black"/>
                </a:solidFill>
                <a:latin typeface="Calibri" panose="020F0502020204030204"/>
              </a:rPr>
              <a:t>Berbakat</a:t>
            </a:r>
            <a:r>
              <a:rPr lang="en-US" sz="1800" dirty="0">
                <a:solidFill>
                  <a:prstClr val="black"/>
                </a:solidFill>
                <a:latin typeface="Calibri" panose="020F0502020204030204"/>
              </a:rPr>
              <a:t> Istimewa (CIBI</a:t>
            </a:r>
            <a:r>
              <a:rPr lang="en-US" sz="1800" dirty="0" smtClean="0">
                <a:solidFill>
                  <a:prstClr val="black"/>
                </a:solidFill>
                <a:latin typeface="Calibri" panose="020F0502020204030204"/>
              </a:rPr>
              <a:t>)</a:t>
            </a:r>
            <a:endParaRPr lang="id-ID" sz="1800" dirty="0" smtClean="0">
              <a:solidFill>
                <a:prstClr val="black"/>
              </a:solidFill>
              <a:latin typeface="Calibri" panose="020F0502020204030204"/>
            </a:endParaRP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id-ID" sz="1800" dirty="0">
              <a:solidFill>
                <a:prstClr val="black"/>
              </a:solidFill>
              <a:latin typeface="Calibri" panose="020F0502020204030204"/>
            </a:endParaRP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id-ID" sz="1800" dirty="0" smtClean="0">
              <a:solidFill>
                <a:prstClr val="black"/>
              </a:solidFill>
              <a:latin typeface="Calibri" panose="020F0502020204030204"/>
            </a:endParaRP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id-ID" sz="1800" dirty="0">
              <a:solidFill>
                <a:prstClr val="black"/>
              </a:solidFill>
              <a:latin typeface="Calibri" panose="020F0502020204030204"/>
            </a:endParaRP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id-ID" sz="1800" dirty="0" smtClean="0">
              <a:solidFill>
                <a:prstClr val="black"/>
              </a:solidFill>
              <a:latin typeface="Calibri" panose="020F0502020204030204"/>
            </a:endParaRP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id-ID" sz="1800" dirty="0" smtClean="0">
              <a:solidFill>
                <a:prstClr val="black"/>
              </a:solidFill>
              <a:latin typeface="Calibri" panose="020F0502020204030204"/>
            </a:endParaRP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6562" y="2189972"/>
            <a:ext cx="2422117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solidFill>
                  <a:prstClr val="black"/>
                </a:solidFill>
                <a:latin typeface="Calibri" panose="020F0502020204030204"/>
              </a:rPr>
              <a:t>Satuan</a:t>
            </a: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anose="020F0502020204030204"/>
              </a:rPr>
              <a:t>Pendidikan</a:t>
            </a: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1076" y="3354926"/>
            <a:ext cx="1189621" cy="715581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SDLB/MILB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SMPLB/</a:t>
            </a:r>
            <a:r>
              <a:rPr lang="en-US" sz="1350" dirty="0" err="1">
                <a:solidFill>
                  <a:prstClr val="black"/>
                </a:solidFill>
                <a:latin typeface="Calibri" panose="020F0502020204030204"/>
              </a:rPr>
              <a:t>MTsLB</a:t>
            </a: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SMALB/MALB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37184" y="3354926"/>
            <a:ext cx="1273682" cy="113107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350" dirty="0" err="1">
                <a:solidFill>
                  <a:prstClr val="black"/>
                </a:solidFill>
                <a:latin typeface="Calibri" panose="020F0502020204030204"/>
              </a:rPr>
              <a:t>Sekolah</a:t>
            </a: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350" dirty="0" err="1">
                <a:solidFill>
                  <a:prstClr val="black"/>
                </a:solidFill>
                <a:latin typeface="Calibri" panose="020F0502020204030204"/>
              </a:rPr>
              <a:t>Inklusif</a:t>
            </a: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(SD/MI,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SMP/MTs,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SMA/MA,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 SMK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773230" y="2920651"/>
            <a:ext cx="20670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840290" y="2920651"/>
            <a:ext cx="9659" cy="3380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773230" y="2920651"/>
            <a:ext cx="0" cy="3380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Down Arrow 36"/>
          <p:cNvSpPr/>
          <p:nvPr/>
        </p:nvSpPr>
        <p:spPr>
          <a:xfrm>
            <a:off x="5421718" y="4815383"/>
            <a:ext cx="2397546" cy="4146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297557" y="5230060"/>
            <a:ext cx="3846443" cy="1777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d-ID" sz="1600" b="1" dirty="0">
                <a:solidFill>
                  <a:prstClr val="black"/>
                </a:solidFill>
                <a:latin typeface="Calibri" panose="020F0502020204030204"/>
              </a:rPr>
              <a:t>PDBK dengan bakat istimewa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d-ID" sz="1600" b="1" dirty="0">
                <a:solidFill>
                  <a:prstClr val="black"/>
                </a:solidFill>
                <a:latin typeface="Calibri" panose="020F0502020204030204"/>
              </a:rPr>
              <a:t>PDBK dengan keunggulan kemampuan intelektual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d-ID" sz="1600" b="1" dirty="0">
                <a:solidFill>
                  <a:prstClr val="black"/>
                </a:solidFill>
                <a:latin typeface="Calibri" panose="020F0502020204030204"/>
              </a:rPr>
              <a:t>PDBK dengan kemampuan intelektual rata-rata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d-ID" sz="1600" b="1" dirty="0">
                <a:solidFill>
                  <a:prstClr val="black"/>
                </a:solidFill>
                <a:latin typeface="Calibri" panose="020F0502020204030204"/>
              </a:rPr>
              <a:t>DPBK dengan hambatan intelektual 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9" name="Right Arrow 38"/>
          <p:cNvSpPr/>
          <p:nvPr/>
        </p:nvSpPr>
        <p:spPr>
          <a:xfrm>
            <a:off x="3510866" y="1371600"/>
            <a:ext cx="541661" cy="2273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40" name="Down Arrow 39"/>
          <p:cNvSpPr/>
          <p:nvPr/>
        </p:nvSpPr>
        <p:spPr>
          <a:xfrm>
            <a:off x="1577672" y="1734023"/>
            <a:ext cx="373418" cy="5198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1764381" y="2492253"/>
            <a:ext cx="0" cy="4283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Down Arrow 42"/>
          <p:cNvSpPr/>
          <p:nvPr/>
        </p:nvSpPr>
        <p:spPr>
          <a:xfrm>
            <a:off x="4845667" y="1620862"/>
            <a:ext cx="202843" cy="3259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44" name="Down Arrow 43"/>
          <p:cNvSpPr/>
          <p:nvPr/>
        </p:nvSpPr>
        <p:spPr>
          <a:xfrm>
            <a:off x="7354114" y="1630366"/>
            <a:ext cx="238292" cy="2987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14302" y="5268144"/>
            <a:ext cx="119847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SKL</a:t>
            </a: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SI</a:t>
            </a: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Proses</a:t>
            </a: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dirty="0" err="1">
                <a:solidFill>
                  <a:prstClr val="black"/>
                </a:solidFill>
                <a:latin typeface="Calibri" panose="020F0502020204030204"/>
              </a:rPr>
              <a:t>Penilaian</a:t>
            </a:r>
            <a:endParaRPr lang="en-US" sz="16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907586" y="5282580"/>
            <a:ext cx="314092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 startAt="5"/>
            </a:pPr>
            <a:r>
              <a:rPr lang="en-US" sz="1600" dirty="0" err="1">
                <a:solidFill>
                  <a:prstClr val="black"/>
                </a:solidFill>
                <a:latin typeface="Calibri" panose="020F0502020204030204"/>
              </a:rPr>
              <a:t>Pendidik</a:t>
            </a: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 &amp; </a:t>
            </a:r>
            <a:r>
              <a:rPr lang="en-US" sz="1600" dirty="0" err="1">
                <a:solidFill>
                  <a:prstClr val="black"/>
                </a:solidFill>
                <a:latin typeface="Calibri" panose="020F0502020204030204"/>
              </a:rPr>
              <a:t>Tenaga</a:t>
            </a: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Calibri" panose="020F0502020204030204"/>
              </a:rPr>
              <a:t>Kependidikan</a:t>
            </a:r>
            <a:endParaRPr lang="en-US" sz="1600" dirty="0">
              <a:solidFill>
                <a:prstClr val="black"/>
              </a:solidFill>
              <a:latin typeface="Calibri" panose="020F0502020204030204"/>
            </a:endParaRP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 startAt="5"/>
            </a:pPr>
            <a:r>
              <a:rPr lang="en-US" sz="1600" dirty="0" err="1">
                <a:solidFill>
                  <a:prstClr val="black"/>
                </a:solidFill>
                <a:latin typeface="Calibri" panose="020F0502020204030204"/>
              </a:rPr>
              <a:t>Sarana</a:t>
            </a: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 &amp; </a:t>
            </a:r>
            <a:r>
              <a:rPr lang="en-US" sz="1600" dirty="0" err="1">
                <a:solidFill>
                  <a:prstClr val="black"/>
                </a:solidFill>
                <a:latin typeface="Calibri" panose="020F0502020204030204"/>
              </a:rPr>
              <a:t>Prasarana</a:t>
            </a:r>
            <a:endParaRPr lang="en-US" sz="1600" dirty="0">
              <a:solidFill>
                <a:prstClr val="black"/>
              </a:solidFill>
              <a:latin typeface="Calibri" panose="020F0502020204030204"/>
            </a:endParaRP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 startAt="5"/>
            </a:pPr>
            <a:r>
              <a:rPr lang="en-US" sz="1600" dirty="0" err="1">
                <a:solidFill>
                  <a:prstClr val="black"/>
                </a:solidFill>
                <a:latin typeface="Calibri" panose="020F0502020204030204"/>
              </a:rPr>
              <a:t>Pengelolaan</a:t>
            </a:r>
            <a:endParaRPr lang="en-US" sz="1600" dirty="0">
              <a:solidFill>
                <a:prstClr val="black"/>
              </a:solidFill>
              <a:latin typeface="Calibri" panose="020F0502020204030204"/>
            </a:endParaRP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 startAt="5"/>
            </a:pPr>
            <a:r>
              <a:rPr lang="en-US" sz="1600" dirty="0" err="1">
                <a:solidFill>
                  <a:prstClr val="black"/>
                </a:solidFill>
                <a:latin typeface="Calibri" panose="020F0502020204030204"/>
              </a:rPr>
              <a:t>Pembiayaan</a:t>
            </a:r>
            <a:endParaRPr lang="en-US" sz="16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08255" y="4835351"/>
            <a:ext cx="3002611" cy="461665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8 </a:t>
            </a:r>
            <a:r>
              <a:rPr lang="en-US" b="1" dirty="0" err="1">
                <a:solidFill>
                  <a:prstClr val="black"/>
                </a:solidFill>
                <a:latin typeface="Calibri" panose="020F0502020204030204"/>
              </a:rPr>
              <a:t>Standar</a:t>
            </a:r>
            <a:endParaRPr lang="en-US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0346" y="226030"/>
            <a:ext cx="2505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STANDAR PKLK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78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Screen shot 2009-11-24 at 9.31.5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135" y="6019800"/>
            <a:ext cx="1481138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90229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785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33166" y="609600"/>
            <a:ext cx="77544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b="1" dirty="0" smtClean="0">
                <a:solidFill>
                  <a:srgbClr val="FF0000"/>
                </a:solidFill>
              </a:rPr>
              <a:t>STANDAR PENDIDIKAN LAYANAN KHUSUS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6944" y="1213388"/>
            <a:ext cx="819968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Pendidikan bagi peserta didik di daerah  terpencil atau </a:t>
            </a:r>
          </a:p>
          <a:p>
            <a:r>
              <a:rPr lang="id-ID" dirty="0" smtClean="0"/>
              <a:t>terbelakang, masyarakat adat yang terpencil, dan /atau</a:t>
            </a:r>
          </a:p>
          <a:p>
            <a:r>
              <a:rPr lang="id-ID" dirty="0" smtClean="0"/>
              <a:t>mengalami bencana alam, bencana sosial, dan yang tidak </a:t>
            </a:r>
          </a:p>
          <a:p>
            <a:r>
              <a:rPr lang="id-ID" dirty="0" smtClean="0"/>
              <a:t>mampu dari segi ekonomi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76079" y="4840217"/>
            <a:ext cx="20858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Sekolah kecil </a:t>
            </a:r>
            <a:endParaRPr lang="en-US" dirty="0"/>
          </a:p>
        </p:txBody>
      </p:sp>
      <p:pic>
        <p:nvPicPr>
          <p:cNvPr id="10" name="Picture 9" descr="https://encrypted-tbn2.gstatic.com/images?q=tbn:ANd9GcS0T24DW17IfA6nW7R_MGS4GILiQb-SYHw6QypP64ND970-7Ilrn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432" y="3872091"/>
            <a:ext cx="786366" cy="1040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waspada.co.id/wp-content/uploads/2015/04/SEKOLAH-DARURAT-3-660x33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346" y="2850938"/>
            <a:ext cx="2593331" cy="2226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6037346" y="5215827"/>
            <a:ext cx="24112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Sekolah Darurat</a:t>
            </a:r>
            <a:endParaRPr lang="en-US" dirty="0"/>
          </a:p>
        </p:txBody>
      </p:sp>
      <p:pic>
        <p:nvPicPr>
          <p:cNvPr id="2052" name="Picture 4" descr="Image result for sekolah terbuk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5563" y="4691101"/>
            <a:ext cx="3001805" cy="146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age result for sekolah terintegrasi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491" y="2836058"/>
            <a:ext cx="2700510" cy="1441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3044219" y="4263919"/>
            <a:ext cx="299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Sekolah terintegrasi 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309664" y="6153446"/>
            <a:ext cx="2559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Sekolah Terbuka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89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Screen shot 2009-11-24 at 9.31.5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135" y="6019800"/>
            <a:ext cx="1481138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90229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785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13838" y="691078"/>
            <a:ext cx="8116324" cy="42165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b="1" dirty="0" smtClean="0">
                <a:solidFill>
                  <a:srgbClr val="FF0000"/>
                </a:solidFill>
              </a:rPr>
              <a:t>Tujuan</a:t>
            </a:r>
          </a:p>
          <a:p>
            <a:endParaRPr lang="id-ID" dirty="0"/>
          </a:p>
          <a:p>
            <a:r>
              <a:rPr lang="id-ID" dirty="0" smtClean="0"/>
              <a:t>Menjadi mutu penyelenggaraan PLK pada masing-masing</a:t>
            </a:r>
          </a:p>
          <a:p>
            <a:r>
              <a:rPr lang="id-ID" dirty="0" smtClean="0"/>
              <a:t>Jenis dan jenjang pendidikan dasar dan menengah </a:t>
            </a:r>
          </a:p>
          <a:p>
            <a:endParaRPr lang="id-ID" dirty="0" smtClean="0"/>
          </a:p>
          <a:p>
            <a:r>
              <a:rPr lang="id-ID" b="1" dirty="0" smtClean="0">
                <a:solidFill>
                  <a:srgbClr val="FF0000"/>
                </a:solidFill>
              </a:rPr>
              <a:t>Ruang Lingkup </a:t>
            </a:r>
          </a:p>
          <a:p>
            <a:endParaRPr lang="id-ID" dirty="0"/>
          </a:p>
          <a:p>
            <a:r>
              <a:rPr lang="id-ID" dirty="0" smtClean="0"/>
              <a:t>SKL                           St. Pendidik &amp; Tenaga Kependidikan</a:t>
            </a:r>
          </a:p>
          <a:p>
            <a:r>
              <a:rPr lang="id-ID" dirty="0" smtClean="0"/>
              <a:t>SI                              St. Sarana dan Prasarana</a:t>
            </a:r>
          </a:p>
          <a:p>
            <a:r>
              <a:rPr lang="id-ID" dirty="0" smtClean="0"/>
              <a:t>St. Proses                 St. Pengelolaan </a:t>
            </a:r>
          </a:p>
          <a:p>
            <a:r>
              <a:rPr lang="id-ID" dirty="0" smtClean="0"/>
              <a:t>St. Penilaian             St. Pembiayaan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5405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Screen shot 2009-11-24 at 9.31.5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135" y="6019800"/>
            <a:ext cx="1481138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90229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785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57200" y="361396"/>
            <a:ext cx="5725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STANDAR PENDIDIKAN NONFORMAL 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491710755"/>
              </p:ext>
            </p:extLst>
          </p:nvPr>
        </p:nvGraphicFramePr>
        <p:xfrm>
          <a:off x="-273749" y="1131667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Oval 8"/>
          <p:cNvSpPr/>
          <p:nvPr/>
        </p:nvSpPr>
        <p:spPr>
          <a:xfrm>
            <a:off x="762000" y="1269683"/>
            <a:ext cx="4572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1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09807" y="2331669"/>
            <a:ext cx="4572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2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709807" y="3429000"/>
            <a:ext cx="4572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3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709807" y="4471767"/>
            <a:ext cx="4572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4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248217" y="1126629"/>
            <a:ext cx="35813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800" dirty="0" smtClean="0"/>
              <a:t>Tujuan:</a:t>
            </a:r>
          </a:p>
          <a:p>
            <a:endParaRPr lang="id-ID" sz="1800" dirty="0" smtClean="0"/>
          </a:p>
          <a:p>
            <a:pPr marL="342900" lvl="0" indent="-342900">
              <a:buFont typeface="+mj-lt"/>
              <a:buAutoNum type="arabicPeriod"/>
            </a:pPr>
            <a:r>
              <a:rPr lang="en-US" sz="1400" dirty="0" err="1"/>
              <a:t>menjamin</a:t>
            </a:r>
            <a:r>
              <a:rPr lang="en-US" sz="1400" dirty="0"/>
              <a:t> </a:t>
            </a:r>
            <a:r>
              <a:rPr lang="id-ID" sz="1400" dirty="0"/>
              <a:t>penyelenggaraan program pendidikan </a:t>
            </a:r>
            <a:r>
              <a:rPr lang="en-US" sz="1400" dirty="0" err="1"/>
              <a:t>nonformal</a:t>
            </a:r>
            <a:r>
              <a:rPr lang="en-US" sz="1400" dirty="0"/>
              <a:t> yang </a:t>
            </a:r>
            <a:r>
              <a:rPr lang="en-US" sz="1400" dirty="0" err="1"/>
              <a:t>bermutu</a:t>
            </a:r>
            <a:r>
              <a:rPr lang="id-ID" sz="1400" dirty="0" smtClean="0"/>
              <a:t>;</a:t>
            </a:r>
          </a:p>
          <a:p>
            <a:pPr marL="342900" lvl="0" indent="-342900">
              <a:buFont typeface="+mj-lt"/>
              <a:buAutoNum type="arabicPeriod"/>
            </a:pPr>
            <a:endParaRPr lang="en-US" sz="1400" dirty="0"/>
          </a:p>
          <a:p>
            <a:pPr marL="342900" lvl="0" indent="-342900">
              <a:buFont typeface="+mj-lt"/>
              <a:buAutoNum type="arabicPeriod"/>
            </a:pPr>
            <a:r>
              <a:rPr lang="en-AU" sz="1400" dirty="0" err="1"/>
              <a:t>mendorong</a:t>
            </a:r>
            <a:r>
              <a:rPr lang="en-AU" sz="1400" dirty="0"/>
              <a:t> </a:t>
            </a:r>
            <a:r>
              <a:rPr lang="en-AU" sz="1400" dirty="0" err="1"/>
              <a:t>pengembangan</a:t>
            </a:r>
            <a:r>
              <a:rPr lang="en-AU" sz="1400" dirty="0"/>
              <a:t> </a:t>
            </a:r>
            <a:r>
              <a:rPr lang="en-AU" sz="1400" dirty="0" err="1"/>
              <a:t>budaya</a:t>
            </a:r>
            <a:r>
              <a:rPr lang="en-AU" sz="1400" dirty="0"/>
              <a:t> </a:t>
            </a:r>
            <a:r>
              <a:rPr lang="en-AU" sz="1400" dirty="0" err="1"/>
              <a:t>mutu</a:t>
            </a:r>
            <a:r>
              <a:rPr lang="en-AU" sz="1400" dirty="0" smtClean="0"/>
              <a:t>;</a:t>
            </a:r>
            <a:endParaRPr lang="id-ID" sz="1400" dirty="0" smtClean="0"/>
          </a:p>
          <a:p>
            <a:pPr marL="342900" lvl="0" indent="-342900">
              <a:buFont typeface="+mj-lt"/>
              <a:buAutoNum type="arabicPeriod"/>
            </a:pPr>
            <a:endParaRPr lang="en-US" sz="1400" dirty="0"/>
          </a:p>
          <a:p>
            <a:pPr marL="342900" lvl="0" indent="-342900">
              <a:buFont typeface="+mj-lt"/>
              <a:buAutoNum type="arabicPeriod"/>
            </a:pPr>
            <a:r>
              <a:rPr lang="en-AU" sz="1400" dirty="0" err="1"/>
              <a:t>mendorong</a:t>
            </a:r>
            <a:r>
              <a:rPr lang="en-AU" sz="1400" dirty="0"/>
              <a:t> </a:t>
            </a:r>
            <a:r>
              <a:rPr lang="en-AU" sz="1400" dirty="0" err="1"/>
              <a:t>percepatan</a:t>
            </a:r>
            <a:r>
              <a:rPr lang="en-AU" sz="1400" dirty="0"/>
              <a:t> </a:t>
            </a:r>
            <a:r>
              <a:rPr lang="en-AU" sz="1400" dirty="0" err="1"/>
              <a:t>peningkatan</a:t>
            </a:r>
            <a:r>
              <a:rPr lang="en-AU" sz="1400" dirty="0"/>
              <a:t> </a:t>
            </a:r>
            <a:r>
              <a:rPr lang="en-AU" sz="1400" dirty="0" err="1"/>
              <a:t>dan</a:t>
            </a:r>
            <a:r>
              <a:rPr lang="en-AU" sz="1400" dirty="0"/>
              <a:t> </a:t>
            </a:r>
            <a:r>
              <a:rPr lang="en-AU" sz="1400" dirty="0" err="1"/>
              <a:t>pemerataan</a:t>
            </a:r>
            <a:r>
              <a:rPr lang="en-AU" sz="1400" dirty="0"/>
              <a:t> </a:t>
            </a:r>
            <a:r>
              <a:rPr lang="en-AU" sz="1400" dirty="0" err="1"/>
              <a:t>mutu</a:t>
            </a:r>
            <a:r>
              <a:rPr lang="en-AU" sz="1400" dirty="0" smtClean="0"/>
              <a:t>;</a:t>
            </a:r>
            <a:endParaRPr lang="id-ID" sz="1400" dirty="0" smtClean="0"/>
          </a:p>
          <a:p>
            <a:pPr marL="342900" lvl="0" indent="-342900">
              <a:buFont typeface="+mj-lt"/>
              <a:buAutoNum type="arabicPeriod"/>
            </a:pPr>
            <a:endParaRPr lang="en-US" sz="1400" dirty="0"/>
          </a:p>
          <a:p>
            <a:pPr marL="342900" lvl="0" indent="-342900">
              <a:buFont typeface="+mj-lt"/>
              <a:buAutoNum type="arabicPeriod"/>
            </a:pPr>
            <a:r>
              <a:rPr lang="en-AU" sz="1400" dirty="0" err="1"/>
              <a:t>melindungi</a:t>
            </a:r>
            <a:r>
              <a:rPr lang="en-AU" sz="1400" dirty="0"/>
              <a:t> </a:t>
            </a:r>
            <a:r>
              <a:rPr lang="en-AU" sz="1400" dirty="0" err="1"/>
              <a:t>warga</a:t>
            </a:r>
            <a:r>
              <a:rPr lang="en-AU" sz="1400" dirty="0"/>
              <a:t> </a:t>
            </a:r>
            <a:r>
              <a:rPr lang="en-AU" sz="1400" dirty="0" err="1"/>
              <a:t>negara</a:t>
            </a:r>
            <a:r>
              <a:rPr lang="en-AU" sz="1400" dirty="0"/>
              <a:t> </a:t>
            </a:r>
            <a:r>
              <a:rPr lang="en-AU" sz="1400" dirty="0" err="1"/>
              <a:t>dari</a:t>
            </a:r>
            <a:r>
              <a:rPr lang="en-AU" sz="1400" dirty="0"/>
              <a:t> </a:t>
            </a:r>
            <a:r>
              <a:rPr lang="en-AU" sz="1400" dirty="0" err="1"/>
              <a:t>praktik</a:t>
            </a:r>
            <a:r>
              <a:rPr lang="en-AU" sz="1400" dirty="0"/>
              <a:t> yang </a:t>
            </a:r>
            <a:r>
              <a:rPr lang="en-AU" sz="1400" dirty="0" err="1"/>
              <a:t>tidak</a:t>
            </a:r>
            <a:r>
              <a:rPr lang="en-AU" sz="1400" dirty="0"/>
              <a:t> </a:t>
            </a:r>
            <a:r>
              <a:rPr lang="en-AU" sz="1400" dirty="0" err="1"/>
              <a:t>bermutu</a:t>
            </a:r>
            <a:r>
              <a:rPr lang="en-AU" sz="1400" dirty="0" smtClean="0"/>
              <a:t>;</a:t>
            </a:r>
            <a:endParaRPr lang="id-ID" sz="1400" dirty="0" smtClean="0"/>
          </a:p>
          <a:p>
            <a:pPr marL="342900" lvl="0" indent="-342900">
              <a:buFont typeface="+mj-lt"/>
              <a:buAutoNum type="arabicPeriod"/>
            </a:pPr>
            <a:endParaRPr lang="en-US" sz="1400" dirty="0"/>
          </a:p>
          <a:p>
            <a:pPr marL="342900" lvl="0" indent="-342900">
              <a:buFont typeface="+mj-lt"/>
              <a:buAutoNum type="arabicPeriod"/>
            </a:pPr>
            <a:r>
              <a:rPr lang="en-AU" sz="1400" dirty="0" err="1"/>
              <a:t>mengembangkan</a:t>
            </a:r>
            <a:r>
              <a:rPr lang="en-AU" sz="1400" dirty="0"/>
              <a:t> </a:t>
            </a:r>
            <a:r>
              <a:rPr lang="en-AU" sz="1400" dirty="0" err="1"/>
              <a:t>sikap</a:t>
            </a:r>
            <a:r>
              <a:rPr lang="en-AU" sz="1400" dirty="0"/>
              <a:t>, </a:t>
            </a:r>
            <a:r>
              <a:rPr lang="en-AU" sz="1400" dirty="0" err="1"/>
              <a:t>pengetahuan</a:t>
            </a:r>
            <a:r>
              <a:rPr lang="id-ID" sz="1400" dirty="0"/>
              <a:t>, </a:t>
            </a:r>
            <a:r>
              <a:rPr lang="en-AU" sz="1400" dirty="0" err="1"/>
              <a:t>dan</a:t>
            </a:r>
            <a:r>
              <a:rPr lang="en-AU" sz="1400" dirty="0"/>
              <a:t> </a:t>
            </a:r>
            <a:r>
              <a:rPr lang="en-AU" sz="1400" dirty="0" err="1"/>
              <a:t>keterampilan</a:t>
            </a:r>
            <a:r>
              <a:rPr lang="en-AU" sz="1400" dirty="0"/>
              <a:t> </a:t>
            </a:r>
            <a:r>
              <a:rPr lang="en-AU" sz="1400" dirty="0" err="1"/>
              <a:t>untuk</a:t>
            </a:r>
            <a:r>
              <a:rPr lang="en-AU" sz="1400" dirty="0"/>
              <a:t> </a:t>
            </a:r>
            <a:r>
              <a:rPr lang="en-AU" sz="1400" dirty="0" err="1"/>
              <a:t>menganalisis</a:t>
            </a:r>
            <a:r>
              <a:rPr lang="en-AU" sz="1400" dirty="0"/>
              <a:t> </a:t>
            </a:r>
            <a:r>
              <a:rPr lang="en-AU" sz="1400" dirty="0" err="1"/>
              <a:t>dan</a:t>
            </a:r>
            <a:r>
              <a:rPr lang="en-AU" sz="1400" dirty="0"/>
              <a:t> </a:t>
            </a:r>
            <a:r>
              <a:rPr lang="en-AU" sz="1400" dirty="0" err="1"/>
              <a:t>memecahkan</a:t>
            </a:r>
            <a:r>
              <a:rPr lang="en-AU" sz="1400" dirty="0"/>
              <a:t> </a:t>
            </a:r>
            <a:r>
              <a:rPr lang="en-AU" sz="1400" dirty="0" err="1"/>
              <a:t>masalah</a:t>
            </a:r>
            <a:r>
              <a:rPr lang="en-AU" sz="1400" dirty="0"/>
              <a:t> </a:t>
            </a:r>
            <a:r>
              <a:rPr lang="en-AU" sz="1400" dirty="0" err="1"/>
              <a:t>bagi</a:t>
            </a:r>
            <a:r>
              <a:rPr lang="en-AU" sz="1400" dirty="0"/>
              <a:t> </a:t>
            </a:r>
            <a:r>
              <a:rPr lang="en-AU" sz="1400" dirty="0" err="1"/>
              <a:t>pemangku</a:t>
            </a:r>
            <a:r>
              <a:rPr lang="en-AU" sz="1400" dirty="0"/>
              <a:t> </a:t>
            </a:r>
            <a:r>
              <a:rPr lang="en-AU" sz="1400" dirty="0" err="1"/>
              <a:t>kepentingan</a:t>
            </a:r>
            <a:r>
              <a:rPr lang="en-AU" sz="1400" dirty="0"/>
              <a:t> </a:t>
            </a:r>
            <a:r>
              <a:rPr lang="en-AU" sz="1400" dirty="0" err="1"/>
              <a:t>dan</a:t>
            </a:r>
            <a:r>
              <a:rPr lang="en-AU" sz="1400" dirty="0"/>
              <a:t> </a:t>
            </a:r>
            <a:r>
              <a:rPr lang="id-ID" sz="1400" dirty="0"/>
              <a:t>penerima </a:t>
            </a:r>
            <a:r>
              <a:rPr lang="en-AU" sz="1400" dirty="0" err="1"/>
              <a:t>manfaat</a:t>
            </a:r>
            <a:r>
              <a:rPr lang="en-AU" sz="1400" dirty="0"/>
              <a:t>.</a:t>
            </a:r>
            <a:endParaRPr lang="en-US" sz="1400" dirty="0"/>
          </a:p>
          <a:p>
            <a:pPr marL="342900" indent="-342900">
              <a:buFont typeface="+mj-lt"/>
              <a:buAutoNum type="arabicPeriod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8218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Screen shot 2009-11-24 at 9.31.5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135" y="6019800"/>
            <a:ext cx="1481138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90229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785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57200" y="361396"/>
            <a:ext cx="5725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STANDAR PENDIDIKAN NONFORMAL 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491710755"/>
              </p:ext>
            </p:extLst>
          </p:nvPr>
        </p:nvGraphicFramePr>
        <p:xfrm>
          <a:off x="-273749" y="1131667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Oval 8"/>
          <p:cNvSpPr/>
          <p:nvPr/>
        </p:nvSpPr>
        <p:spPr>
          <a:xfrm>
            <a:off x="762000" y="1269683"/>
            <a:ext cx="4572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1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09807" y="2331669"/>
            <a:ext cx="4572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2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709807" y="3429000"/>
            <a:ext cx="4572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3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709807" y="4471767"/>
            <a:ext cx="4572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4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268874" y="1131667"/>
            <a:ext cx="3581399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800" dirty="0" smtClean="0"/>
              <a:t>Lingkup :</a:t>
            </a:r>
          </a:p>
          <a:p>
            <a:endParaRPr lang="id-ID" sz="1800" dirty="0" smtClean="0"/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400" dirty="0" smtClean="0"/>
              <a:t>S</a:t>
            </a:r>
            <a:r>
              <a:rPr lang="id-ID" sz="1400" dirty="0" smtClean="0"/>
              <a:t>KL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AU" sz="1400" dirty="0" smtClean="0"/>
              <a:t>S</a:t>
            </a:r>
            <a:r>
              <a:rPr lang="id-ID" sz="1400" dirty="0" smtClean="0"/>
              <a:t>I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AU" sz="1400" dirty="0" smtClean="0"/>
              <a:t>S</a:t>
            </a:r>
            <a:r>
              <a:rPr lang="id-ID" sz="1400" dirty="0" smtClean="0"/>
              <a:t>t. Proses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AU" sz="1400" dirty="0" smtClean="0"/>
              <a:t>S</a:t>
            </a:r>
            <a:r>
              <a:rPr lang="id-ID" sz="1400" dirty="0" smtClean="0"/>
              <a:t>t. Penilaian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AU" sz="1400" dirty="0" smtClean="0"/>
              <a:t>S</a:t>
            </a:r>
            <a:r>
              <a:rPr lang="id-ID" sz="1400" dirty="0" smtClean="0"/>
              <a:t>t. Pendidik &amp; Tenaga Kependidikan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id-ID" sz="1400" dirty="0" smtClean="0"/>
              <a:t>St. Sarana &amp; Prasarana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id-ID" sz="1400" dirty="0" smtClean="0"/>
              <a:t>St. Pengelolaan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id-ID" sz="1400" dirty="0" smtClean="0"/>
              <a:t>St. Pembiayaan </a:t>
            </a:r>
            <a:endParaRPr lang="en-US" sz="1400" dirty="0"/>
          </a:p>
          <a:p>
            <a:pPr marL="342900" indent="-342900">
              <a:buFont typeface="+mj-lt"/>
              <a:buAutoNum type="arabicPeriod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7278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://garmin.id/wp-content/uploads/2013/09/indo.map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482" y="789675"/>
            <a:ext cx="8676564" cy="5845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27864" y="6000784"/>
            <a:ext cx="6059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Peningkatan Mutu Pendidikan Melalui SNP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38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3657600"/>
            <a:ext cx="5867400" cy="1524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err="1" smtClean="0">
                <a:solidFill>
                  <a:schemeClr val="tx2"/>
                </a:solidFill>
              </a:rPr>
              <a:t>Sekretariat</a:t>
            </a:r>
            <a:r>
              <a:rPr lang="en-US" b="1" dirty="0" smtClean="0">
                <a:solidFill>
                  <a:schemeClr val="tx2"/>
                </a:solidFill>
              </a:rPr>
              <a:t> BSNP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2000" dirty="0" err="1" smtClean="0"/>
              <a:t>Gedung</a:t>
            </a:r>
            <a:r>
              <a:rPr lang="en-US" sz="2000" dirty="0" smtClean="0"/>
              <a:t> D </a:t>
            </a:r>
            <a:r>
              <a:rPr lang="en-US" sz="2000" dirty="0" err="1" smtClean="0"/>
              <a:t>Lantai</a:t>
            </a:r>
            <a:r>
              <a:rPr lang="en-US" sz="2000" dirty="0" smtClean="0"/>
              <a:t> 2, </a:t>
            </a:r>
            <a:r>
              <a:rPr lang="en-US" sz="2000" dirty="0" err="1" smtClean="0"/>
              <a:t>Komplek</a:t>
            </a:r>
            <a:r>
              <a:rPr lang="en-US" sz="2000" dirty="0" smtClean="0"/>
              <a:t> </a:t>
            </a:r>
            <a:r>
              <a:rPr lang="en-US" sz="2000" dirty="0" err="1" smtClean="0"/>
              <a:t>Mandikdasmen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Jl. RS </a:t>
            </a:r>
            <a:r>
              <a:rPr lang="en-US" sz="2000" dirty="0" err="1" smtClean="0"/>
              <a:t>Fatmawati</a:t>
            </a:r>
            <a:r>
              <a:rPr lang="en-US" sz="2000" dirty="0" smtClean="0"/>
              <a:t>, </a:t>
            </a:r>
            <a:r>
              <a:rPr lang="en-US" sz="2000" dirty="0" err="1" smtClean="0"/>
              <a:t>Cipete</a:t>
            </a:r>
            <a:r>
              <a:rPr lang="en-US" sz="2000" dirty="0" smtClean="0"/>
              <a:t> – Jakarta Selatan </a:t>
            </a:r>
            <a:br>
              <a:rPr lang="en-US" sz="2000" dirty="0" smtClean="0"/>
            </a:br>
            <a:r>
              <a:rPr lang="en-US" sz="2200" dirty="0" smtClean="0">
                <a:hlinkClick r:id="rId3"/>
              </a:rPr>
              <a:t>www.bsnp-indonesia.org</a:t>
            </a:r>
            <a:r>
              <a:rPr lang="en-US" sz="2200" dirty="0" smtClean="0"/>
              <a:t>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Telp</a:t>
            </a:r>
            <a:r>
              <a:rPr lang="en-US" sz="2000" dirty="0" smtClean="0"/>
              <a:t>: 021- 7668590, 0811 9999 80, </a:t>
            </a:r>
            <a:br>
              <a:rPr lang="en-US" sz="2000" dirty="0" smtClean="0"/>
            </a:br>
            <a:r>
              <a:rPr lang="id-ID" sz="2000" dirty="0" smtClean="0"/>
              <a:t> </a:t>
            </a:r>
            <a:endParaRPr lang="en-US" sz="2000" dirty="0"/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1143001"/>
            <a:ext cx="2057400" cy="41147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6" name="Picture 1" descr="C:\Users\HAFIDZ\Downloads\logo-bsnp-c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5000" y="3276600"/>
            <a:ext cx="762000" cy="239485"/>
          </a:xfrm>
          <a:prstGeom prst="rect">
            <a:avLst/>
          </a:prstGeom>
          <a:noFill/>
        </p:spPr>
      </p:pic>
      <p:pic>
        <p:nvPicPr>
          <p:cNvPr id="7" name="Picture 1" descr="C:\Users\HAFIDZ\Downloads\logo-bsnp-c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163490"/>
            <a:ext cx="2209800" cy="694509"/>
          </a:xfrm>
          <a:prstGeom prst="rect">
            <a:avLst/>
          </a:prstGeom>
          <a:noFill/>
        </p:spPr>
      </p:pic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1790700" y="2133601"/>
            <a:ext cx="8001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dirty="0" smtClean="0">
                <a:latin typeface="Arial" pitchFamily="34" charset="0"/>
              </a:rPr>
              <a:t>TERIMA</a:t>
            </a:r>
          </a:p>
          <a:p>
            <a:r>
              <a:rPr lang="en-US" sz="1200" b="1" dirty="0" smtClean="0">
                <a:latin typeface="Arial" pitchFamily="34" charset="0"/>
              </a:rPr>
              <a:t> KASIH </a:t>
            </a:r>
          </a:p>
        </p:txBody>
      </p:sp>
    </p:spTree>
    <p:extLst>
      <p:ext uri="{BB962C8B-B14F-4D97-AF65-F5344CB8AC3E}">
        <p14:creationId xmlns:p14="http://schemas.microsoft.com/office/powerpoint/2010/main" val="329530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09-11-24 at 9.31.5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1160" y="5487349"/>
            <a:ext cx="1481138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63796" y="2439907"/>
            <a:ext cx="9020907" cy="37238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350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68107" y="2481302"/>
            <a:ext cx="53732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2009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01680" y="256875"/>
            <a:ext cx="2566334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Permen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 58/2009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Tentang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St.PAUD</a:t>
            </a:r>
            <a:endParaRPr lang="en-US" sz="900" dirty="0">
              <a:solidFill>
                <a:prstClr val="black"/>
              </a:solidFill>
              <a:latin typeface="Calibri" panose="020F0502020204030204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900" dirty="0">
              <a:solidFill>
                <a:prstClr val="black"/>
              </a:solidFill>
              <a:latin typeface="Calibri" panose="020F0502020204030204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Pengelola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 Pend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Kesetaraan</a:t>
            </a:r>
            <a:endParaRPr lang="en-US" sz="900" dirty="0">
              <a:solidFill>
                <a:prstClr val="black"/>
              </a:solidFill>
              <a:latin typeface="Calibri" panose="020F0502020204030204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Tenaga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Adm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 Pend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Kesetaraan</a:t>
            </a:r>
            <a:endParaRPr lang="en-US" sz="900" dirty="0">
              <a:solidFill>
                <a:prstClr val="black"/>
              </a:solidFill>
              <a:latin typeface="Calibri" panose="020F0502020204030204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Pembimbing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Kursus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 &amp;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Pelatihan</a:t>
            </a:r>
            <a:endParaRPr lang="en-US" sz="900" dirty="0">
              <a:solidFill>
                <a:prstClr val="black"/>
              </a:solidFill>
              <a:latin typeface="Calibri" panose="020F0502020204030204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Pengelola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Kursus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 &amp;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Pelatihan</a:t>
            </a:r>
            <a:endParaRPr lang="en-US" sz="900" dirty="0">
              <a:solidFill>
                <a:prstClr val="black"/>
              </a:solidFill>
              <a:latin typeface="Calibri" panose="020F0502020204030204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Teknisi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Sumber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Belajar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pada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Kursus&amp;Plthn</a:t>
            </a:r>
            <a:endParaRPr lang="en-US" sz="900" dirty="0">
              <a:solidFill>
                <a:prstClr val="black"/>
              </a:solidFill>
              <a:latin typeface="Calibri" panose="020F0502020204030204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Kualifikasi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Akad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 &amp;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Kompetensi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Widyaiswara</a:t>
            </a:r>
            <a:endParaRPr lang="en-US" sz="900" dirty="0">
              <a:solidFill>
                <a:prstClr val="black"/>
              </a:solidFill>
              <a:latin typeface="Calibri" panose="020F0502020204030204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Kualifikasi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Akad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 &amp;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Kompetensi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Pamong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Belajar</a:t>
            </a:r>
            <a:endParaRPr lang="en-US" sz="900" dirty="0">
              <a:solidFill>
                <a:prstClr val="black"/>
              </a:solidFill>
              <a:latin typeface="Calibri" panose="020F0502020204030204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Kualifikasi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Akad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 &amp;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Kompetensi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Turor</a:t>
            </a:r>
            <a:endParaRPr lang="en-US" sz="900" dirty="0">
              <a:solidFill>
                <a:prstClr val="black"/>
              </a:solidFill>
              <a:latin typeface="Calibri" panose="020F0502020204030204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Kualifikasi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Akad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 &amp;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Kompentensi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Instruktur</a:t>
            </a:r>
            <a:endParaRPr lang="en-US" sz="900" dirty="0">
              <a:solidFill>
                <a:prstClr val="black"/>
              </a:solidFill>
              <a:latin typeface="Calibri" panose="020F0502020204030204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Kualifikasi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Akad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 &amp;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Kompetensi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Penilik</a:t>
            </a:r>
            <a:endParaRPr lang="en-US" sz="900" dirty="0">
              <a:solidFill>
                <a:prstClr val="black"/>
              </a:solidFill>
              <a:latin typeface="Calibri" panose="020F0502020204030204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Guru SMK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Produktif</a:t>
            </a:r>
            <a:endParaRPr lang="en-US" sz="900" dirty="0">
              <a:solidFill>
                <a:prstClr val="black"/>
              </a:solidFill>
              <a:latin typeface="Calibri" panose="020F0502020204030204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Guru SLB</a:t>
            </a:r>
            <a:endParaRPr lang="en-US" sz="1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73722" y="3067765"/>
            <a:ext cx="241117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Evaluasi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Implementasi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Standar</a:t>
            </a: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Pemantauan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alibri" panose="020F0502020204030204"/>
              </a:rPr>
              <a:t>SNP</a:t>
            </a:r>
            <a:endParaRPr lang="id-ID" sz="1400" dirty="0" smtClean="0">
              <a:solidFill>
                <a:prstClr val="black"/>
              </a:solidFill>
              <a:latin typeface="Calibri" panose="020F050202020403020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id-ID" sz="1400" dirty="0" smtClean="0">
                <a:solidFill>
                  <a:prstClr val="black"/>
                </a:solidFill>
                <a:latin typeface="Calibri" panose="020F0502020204030204"/>
              </a:rPr>
              <a:t>(AusAid) </a:t>
            </a: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77330" y="2481302"/>
            <a:ext cx="53732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2011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269590" y="2497668"/>
            <a:ext cx="53732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2012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48411" y="3770987"/>
            <a:ext cx="30788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solidFill>
                  <a:prstClr val="black"/>
                </a:solidFill>
                <a:latin typeface="Calibri" panose="020F0502020204030204"/>
              </a:rPr>
              <a:t>Pemantauan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 &amp; </a:t>
            </a:r>
            <a:r>
              <a:rPr lang="en-US" sz="1200" dirty="0" err="1">
                <a:solidFill>
                  <a:prstClr val="black"/>
                </a:solidFill>
                <a:latin typeface="Calibri" panose="020F0502020204030204"/>
              </a:rPr>
              <a:t>Evaluasi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alibri" panose="020F0502020204030204"/>
              </a:rPr>
              <a:t>standar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: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Proses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en-US" sz="1200" dirty="0" err="1">
                <a:solidFill>
                  <a:prstClr val="black"/>
                </a:solidFill>
                <a:latin typeface="Calibri" panose="020F0502020204030204"/>
              </a:rPr>
              <a:t>Pendidik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 &amp; </a:t>
            </a:r>
            <a:r>
              <a:rPr lang="en-US" sz="1200" dirty="0" err="1">
                <a:solidFill>
                  <a:prstClr val="black"/>
                </a:solidFill>
                <a:latin typeface="Calibri" panose="020F0502020204030204"/>
              </a:rPr>
              <a:t>Tenaga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alibri" panose="020F0502020204030204"/>
              </a:rPr>
              <a:t>Kependidikan</a:t>
            </a:r>
            <a:endParaRPr lang="en-US" sz="1200" dirty="0">
              <a:solidFill>
                <a:prstClr val="black"/>
              </a:solidFill>
              <a:latin typeface="Calibri" panose="020F0502020204030204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en-US" sz="1200" dirty="0" err="1">
                <a:solidFill>
                  <a:prstClr val="black"/>
                </a:solidFill>
                <a:latin typeface="Calibri" panose="020F0502020204030204"/>
              </a:rPr>
              <a:t>Sarpras</a:t>
            </a:r>
            <a:endParaRPr lang="en-US" sz="1200" dirty="0">
              <a:solidFill>
                <a:prstClr val="black"/>
              </a:solidFill>
              <a:latin typeface="Calibri" panose="020F0502020204030204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en-US" sz="1200" dirty="0" err="1">
                <a:solidFill>
                  <a:prstClr val="black"/>
                </a:solidFill>
                <a:latin typeface="Calibri" panose="020F0502020204030204"/>
              </a:rPr>
              <a:t>Pengelolaan</a:t>
            </a:r>
            <a:endParaRPr lang="en-US" sz="1200" dirty="0">
              <a:solidFill>
                <a:prstClr val="black"/>
              </a:solidFill>
              <a:latin typeface="Calibri" panose="020F0502020204030204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en-US" sz="1200" dirty="0" err="1">
                <a:solidFill>
                  <a:prstClr val="black"/>
                </a:solidFill>
                <a:latin typeface="Calibri" panose="020F0502020204030204"/>
              </a:rPr>
              <a:t>Pembiayaan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en-US" sz="1200" dirty="0" err="1">
                <a:solidFill>
                  <a:prstClr val="black"/>
                </a:solidFill>
                <a:latin typeface="Calibri" panose="020F0502020204030204"/>
              </a:rPr>
              <a:t>Penilaian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en-US" sz="1200" dirty="0" err="1">
                <a:solidFill>
                  <a:prstClr val="black"/>
                </a:solidFill>
                <a:latin typeface="Calibri" panose="020F0502020204030204"/>
              </a:rPr>
              <a:t>Buku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alibri" panose="020F0502020204030204"/>
              </a:rPr>
              <a:t>Teks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alibri" panose="020F0502020204030204"/>
              </a:rPr>
              <a:t>Pelajaran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 &amp; BSE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Pend </a:t>
            </a:r>
            <a:r>
              <a:rPr lang="en-US" sz="1200" dirty="0" err="1">
                <a:solidFill>
                  <a:prstClr val="black"/>
                </a:solidFill>
                <a:latin typeface="Calibri" panose="020F0502020204030204"/>
              </a:rPr>
              <a:t>Kesetaraan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alibri" panose="020F0502020204030204"/>
              </a:rPr>
              <a:t>Paket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 A, B, 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46785" y="2483334"/>
            <a:ext cx="83994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2013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20164" y="237358"/>
            <a:ext cx="2099823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id-ID" sz="1050" dirty="0" smtClean="0">
                <a:solidFill>
                  <a:prstClr val="black"/>
                </a:solidFill>
                <a:latin typeface="Calibri" panose="020F0502020204030204"/>
              </a:rPr>
              <a:t>Perbaikan </a:t>
            </a:r>
            <a:r>
              <a:rPr lang="en-US" sz="1050" dirty="0" err="1" smtClean="0">
                <a:solidFill>
                  <a:prstClr val="black"/>
                </a:solidFill>
                <a:latin typeface="Calibri" panose="020F0502020204030204"/>
              </a:rPr>
              <a:t>standar</a:t>
            </a:r>
            <a:endParaRPr lang="en-US" sz="1050" dirty="0">
              <a:solidFill>
                <a:prstClr val="black"/>
              </a:solidFill>
              <a:latin typeface="Calibri" panose="020F050202020403020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yg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dipantau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 2012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50" dirty="0">
              <a:solidFill>
                <a:prstClr val="black"/>
              </a:solidFill>
              <a:latin typeface="Calibri" panose="020F0502020204030204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Permen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 54/2013 (SKL)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Permen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 64/2013 (SI)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Permen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 65/2013 (Proses)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Permen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 66/2013 (</a:t>
            </a: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Penilaian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655950" y="2470000"/>
            <a:ext cx="53732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2014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355729" y="3113274"/>
            <a:ext cx="1667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b="1" dirty="0" err="1">
                <a:solidFill>
                  <a:srgbClr val="FF0000"/>
                </a:solidFill>
                <a:latin typeface="Calibri" panose="020F0502020204030204"/>
              </a:rPr>
              <a:t>Stdr</a:t>
            </a:r>
            <a:r>
              <a:rPr lang="en-US" sz="1200" b="1" dirty="0">
                <a:solidFill>
                  <a:srgbClr val="FF0000"/>
                </a:solidFill>
                <a:latin typeface="Calibri" panose="020F0502020204030204"/>
              </a:rPr>
              <a:t> PKLK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dirty="0" err="1">
                <a:solidFill>
                  <a:prstClr val="black"/>
                </a:solidFill>
                <a:latin typeface="Calibri" panose="020F0502020204030204"/>
              </a:rPr>
              <a:t>Stdr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 PAUD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Eva SNP (</a:t>
            </a:r>
            <a:r>
              <a:rPr lang="en-US" sz="1200" dirty="0" err="1">
                <a:solidFill>
                  <a:prstClr val="black"/>
                </a:solidFill>
                <a:latin typeface="Calibri" panose="020F0502020204030204"/>
              </a:rPr>
              <a:t>Sarpras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       </a:t>
            </a:r>
            <a:r>
              <a:rPr lang="en-US" sz="1200" dirty="0" err="1">
                <a:solidFill>
                  <a:prstClr val="black"/>
                </a:solidFill>
                <a:latin typeface="Calibri" panose="020F0502020204030204"/>
              </a:rPr>
              <a:t>Pendidik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, </a:t>
            </a:r>
            <a:r>
              <a:rPr lang="en-US" sz="1200" dirty="0" err="1">
                <a:solidFill>
                  <a:prstClr val="black"/>
                </a:solidFill>
                <a:latin typeface="Calibri" panose="020F0502020204030204"/>
              </a:rPr>
              <a:t>Biaya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855997" y="1001083"/>
            <a:ext cx="1798228" cy="1269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Pemantauan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dan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 Eva BTP</a:t>
            </a: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Instrumen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Pemantauan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 Pend </a:t>
            </a: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Nonformal</a:t>
            </a:r>
            <a:endParaRPr lang="en-US" sz="1050" dirty="0">
              <a:solidFill>
                <a:prstClr val="black"/>
              </a:solidFill>
              <a:latin typeface="Calibri" panose="020F0502020204030204"/>
            </a:endParaRP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Penyempurnaan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 SKL </a:t>
            </a: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Penyempurnaan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  SI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078752" y="2497668"/>
            <a:ext cx="53732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2008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38796" y="4289239"/>
            <a:ext cx="3388172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Permen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 24/2008 (St </a:t>
            </a: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Tenaga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Adm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Permen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 25/2008 (</a:t>
            </a: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st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  </a:t>
            </a: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Tenaga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Perpustkn</a:t>
            </a: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Permen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 26/2008 (St </a:t>
            </a: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Tenaga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 Lab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Permen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 27/2008 (</a:t>
            </a: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st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Konselor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Permen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 1/2008 (St Proses Pend </a:t>
            </a: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Khusus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Permen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 3/2008 (St Proses Pend </a:t>
            </a: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Kesetaraan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71136" y="2530035"/>
            <a:ext cx="53732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2007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02968" y="579335"/>
            <a:ext cx="2350323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Permen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 14/2007 (St Isi)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Permen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 12/2007 St </a:t>
            </a: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Pengawas</a:t>
            </a:r>
            <a:endParaRPr lang="en-US" sz="1050" dirty="0">
              <a:solidFill>
                <a:prstClr val="black"/>
              </a:solidFill>
              <a:latin typeface="Calibri" panose="020F0502020204030204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Permen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Permen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 13/2007 (</a:t>
            </a: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st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Kasek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/</a:t>
            </a: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kamad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)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Permen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 16/2007 (St </a:t>
            </a: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Kualifikasi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Akad</a:t>
            </a:r>
            <a:endParaRPr lang="en-US" sz="1050" dirty="0">
              <a:solidFill>
                <a:prstClr val="black"/>
              </a:solidFill>
              <a:latin typeface="Calibri" panose="020F0502020204030204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                         </a:t>
            </a: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dan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Kompetensi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 Guru)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Permen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 19/2007 (St </a:t>
            </a: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Pengelolaan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)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Permen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 20/2007 (St </a:t>
            </a: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Penilaian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)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Permen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 41/2007 (St Proses)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Peren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 24/2007 (St </a:t>
            </a:r>
            <a:r>
              <a:rPr lang="en-US" sz="1050" dirty="0" err="1">
                <a:solidFill>
                  <a:prstClr val="black"/>
                </a:solidFill>
                <a:latin typeface="Calibri" panose="020F0502020204030204"/>
              </a:rPr>
              <a:t>Sarpras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9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19998" y="2536849"/>
            <a:ext cx="61879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2006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23021" y="3122583"/>
            <a:ext cx="219117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Permen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 22/2006 (St Isi)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Permen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 23/2006 (SKLI)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Permen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 24/2006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(</a:t>
            </a: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Pelaksanaan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 SI </a:t>
            </a: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dan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 SKLI)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7908" y="298409"/>
            <a:ext cx="2179571" cy="3000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350" b="1" dirty="0">
                <a:solidFill>
                  <a:prstClr val="black"/>
                </a:solidFill>
                <a:latin typeface="Calibri" panose="020F0502020204030204"/>
              </a:rPr>
              <a:t>PETA PENGEMBANGAN SNP</a:t>
            </a:r>
          </a:p>
        </p:txBody>
      </p:sp>
      <p:sp>
        <p:nvSpPr>
          <p:cNvPr id="30" name="Down Arrow 29"/>
          <p:cNvSpPr/>
          <p:nvPr/>
        </p:nvSpPr>
        <p:spPr>
          <a:xfrm>
            <a:off x="165874" y="2861207"/>
            <a:ext cx="457200" cy="1920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Down Arrow 45"/>
          <p:cNvSpPr/>
          <p:nvPr/>
        </p:nvSpPr>
        <p:spPr>
          <a:xfrm>
            <a:off x="2158879" y="2826209"/>
            <a:ext cx="457200" cy="14979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Down Arrow 47"/>
          <p:cNvSpPr/>
          <p:nvPr/>
        </p:nvSpPr>
        <p:spPr>
          <a:xfrm>
            <a:off x="3593740" y="2838963"/>
            <a:ext cx="457200" cy="1920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Down Arrow 48"/>
          <p:cNvSpPr/>
          <p:nvPr/>
        </p:nvSpPr>
        <p:spPr>
          <a:xfrm>
            <a:off x="6294975" y="2819647"/>
            <a:ext cx="457200" cy="9367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Up Arrow 31"/>
          <p:cNvSpPr/>
          <p:nvPr/>
        </p:nvSpPr>
        <p:spPr>
          <a:xfrm>
            <a:off x="1161000" y="2243773"/>
            <a:ext cx="457200" cy="2238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Up Arrow 51"/>
          <p:cNvSpPr/>
          <p:nvPr/>
        </p:nvSpPr>
        <p:spPr>
          <a:xfrm>
            <a:off x="5532681" y="2184147"/>
            <a:ext cx="457200" cy="2238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Up Arrow 52"/>
          <p:cNvSpPr/>
          <p:nvPr/>
        </p:nvSpPr>
        <p:spPr>
          <a:xfrm>
            <a:off x="3008171" y="2208254"/>
            <a:ext cx="457200" cy="2238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Up Arrow 53"/>
          <p:cNvSpPr/>
          <p:nvPr/>
        </p:nvSpPr>
        <p:spPr>
          <a:xfrm>
            <a:off x="6852712" y="1655186"/>
            <a:ext cx="457200" cy="72247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Down Arrow 54"/>
          <p:cNvSpPr/>
          <p:nvPr/>
        </p:nvSpPr>
        <p:spPr>
          <a:xfrm>
            <a:off x="7633655" y="2832284"/>
            <a:ext cx="457200" cy="1920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3553677" y="2496040"/>
            <a:ext cx="53732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id-ID" sz="1350" dirty="0" smtClean="0">
                <a:solidFill>
                  <a:prstClr val="black"/>
                </a:solidFill>
                <a:latin typeface="Calibri" panose="020F0502020204030204"/>
              </a:rPr>
              <a:t>2010</a:t>
            </a: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442351" y="2467577"/>
            <a:ext cx="53732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id-ID" sz="1350" dirty="0" smtClean="0">
                <a:solidFill>
                  <a:prstClr val="black"/>
                </a:solidFill>
                <a:latin typeface="Calibri" panose="020F0502020204030204"/>
              </a:rPr>
              <a:t>2015</a:t>
            </a: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444764" y="1434275"/>
            <a:ext cx="17068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00" dirty="0" smtClean="0"/>
              <a:t>Pemantauan</a:t>
            </a:r>
          </a:p>
          <a:p>
            <a:r>
              <a:rPr lang="id-ID" sz="1000" dirty="0" smtClean="0"/>
              <a:t>SKL, SI, Proses, Penilaian</a:t>
            </a:r>
          </a:p>
          <a:p>
            <a:endParaRPr lang="id-ID" sz="1000" dirty="0"/>
          </a:p>
          <a:p>
            <a:r>
              <a:rPr lang="id-ID" sz="1000" dirty="0" smtClean="0"/>
              <a:t>Pengembangan: St Data dan Penilaian Berbasik TIK</a:t>
            </a:r>
            <a:endParaRPr lang="en-US" sz="1000" dirty="0"/>
          </a:p>
        </p:txBody>
      </p:sp>
      <p:sp>
        <p:nvSpPr>
          <p:cNvPr id="58" name="Up Arrow 57"/>
          <p:cNvSpPr/>
          <p:nvPr/>
        </p:nvSpPr>
        <p:spPr>
          <a:xfrm>
            <a:off x="8419988" y="2243772"/>
            <a:ext cx="457200" cy="15819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95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928" y="981075"/>
            <a:ext cx="8229600" cy="609030"/>
          </a:xfrm>
        </p:spPr>
        <p:txBody>
          <a:bodyPr/>
          <a:lstStyle/>
          <a:p>
            <a:r>
              <a:rPr lang="en-US" sz="3000" b="1" dirty="0">
                <a:latin typeface="+mn-lt"/>
              </a:rPr>
              <a:t>LANGKAH REVISI STANDAR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1483682"/>
          <a:ext cx="9370149" cy="3998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20B9-ED85-41DB-88D9-E8AC841ADBB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07346" y="4332268"/>
            <a:ext cx="1699592" cy="1100495"/>
          </a:xfrm>
          <a:prstGeom prst="diamon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 err="1"/>
              <a:t>Sesuai</a:t>
            </a:r>
            <a:r>
              <a:rPr lang="en-US" sz="1500" dirty="0"/>
              <a:t>?</a:t>
            </a:r>
          </a:p>
        </p:txBody>
      </p:sp>
      <p:sp>
        <p:nvSpPr>
          <p:cNvPr id="8" name="Right Arrow 7"/>
          <p:cNvSpPr/>
          <p:nvPr/>
        </p:nvSpPr>
        <p:spPr>
          <a:xfrm>
            <a:off x="5816876" y="4435384"/>
            <a:ext cx="544167" cy="40750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TextBox 8"/>
          <p:cNvSpPr txBox="1"/>
          <p:nvPr/>
        </p:nvSpPr>
        <p:spPr>
          <a:xfrm>
            <a:off x="5796997" y="4276787"/>
            <a:ext cx="412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err="1"/>
              <a:t>Ya</a:t>
            </a:r>
            <a:endParaRPr lang="en-US" sz="1800" dirty="0"/>
          </a:p>
        </p:txBody>
      </p:sp>
      <p:sp>
        <p:nvSpPr>
          <p:cNvPr id="12" name="TextBox 11"/>
          <p:cNvSpPr txBox="1"/>
          <p:nvPr/>
        </p:nvSpPr>
        <p:spPr>
          <a:xfrm>
            <a:off x="4213502" y="5111330"/>
            <a:ext cx="645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err="1"/>
              <a:t>Tidak</a:t>
            </a:r>
            <a:endParaRPr lang="en-US" sz="18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5442229" y="5081753"/>
            <a:ext cx="2253698" cy="706218"/>
            <a:chOff x="9293216" y="3569914"/>
            <a:chExt cx="2477067" cy="1733867"/>
          </a:xfrm>
        </p:grpSpPr>
        <p:sp>
          <p:nvSpPr>
            <p:cNvPr id="14" name="Rounded Rectangle 13"/>
            <p:cNvSpPr/>
            <p:nvPr/>
          </p:nvSpPr>
          <p:spPr>
            <a:xfrm>
              <a:off x="9293216" y="3569914"/>
              <a:ext cx="2477067" cy="1733867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ounded Rectangle 4"/>
            <p:cNvSpPr/>
            <p:nvPr/>
          </p:nvSpPr>
          <p:spPr>
            <a:xfrm>
              <a:off x="9377872" y="3654570"/>
              <a:ext cx="2307755" cy="15645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800" dirty="0" err="1"/>
                <a:t>Penyesuaian</a:t>
              </a:r>
              <a:r>
                <a:rPr lang="en-US" sz="1800" dirty="0"/>
                <a:t> </a:t>
              </a:r>
              <a:r>
                <a:rPr lang="en-US" sz="1800" dirty="0" err="1"/>
                <a:t>butir</a:t>
              </a:r>
              <a:r>
                <a:rPr lang="en-US" sz="1800" dirty="0"/>
                <a:t> </a:t>
              </a:r>
              <a:r>
                <a:rPr lang="en-US" sz="1800" dirty="0" err="1"/>
                <a:t>standar</a:t>
              </a:r>
              <a:endParaRPr lang="en-US" sz="1800" dirty="0"/>
            </a:p>
          </p:txBody>
        </p:sp>
      </p:grpSp>
      <p:sp>
        <p:nvSpPr>
          <p:cNvPr id="16" name="Bent-Up Arrow 15"/>
          <p:cNvSpPr/>
          <p:nvPr/>
        </p:nvSpPr>
        <p:spPr>
          <a:xfrm rot="5400000">
            <a:off x="4804958" y="5003864"/>
            <a:ext cx="702824" cy="571717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Bent-Up Arrow 16"/>
          <p:cNvSpPr/>
          <p:nvPr/>
        </p:nvSpPr>
        <p:spPr>
          <a:xfrm>
            <a:off x="7705866" y="4978066"/>
            <a:ext cx="439184" cy="532771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51257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945356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+mn-lt"/>
              </a:rPr>
              <a:t>SIFAT STANDAR</a:t>
            </a:r>
            <a:endParaRPr lang="en-US" b="1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7750084"/>
              </p:ext>
            </p:extLst>
          </p:nvPr>
        </p:nvGraphicFramePr>
        <p:xfrm>
          <a:off x="628650" y="2226469"/>
          <a:ext cx="7886700" cy="3263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Left Arrow 2"/>
          <p:cNvSpPr/>
          <p:nvPr/>
        </p:nvSpPr>
        <p:spPr>
          <a:xfrm rot="13999855">
            <a:off x="568027" y="2120501"/>
            <a:ext cx="609600" cy="66675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9272" y="5867400"/>
            <a:ext cx="77509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800" b="1" dirty="0" smtClean="0"/>
              <a:t>Catatan:</a:t>
            </a:r>
            <a:r>
              <a:rPr lang="id-ID" sz="1800" dirty="0" smtClean="0"/>
              <a:t> Masih ada pemahaman yg salah, jika tidak ada di dalam standar,</a:t>
            </a:r>
          </a:p>
          <a:p>
            <a:r>
              <a:rPr lang="id-ID" sz="1800" dirty="0" smtClean="0"/>
              <a:t> tidak boleh dipenuhi/diadakan. </a:t>
            </a:r>
            <a:endParaRPr lang="en-US" sz="1800" dirty="0"/>
          </a:p>
        </p:txBody>
      </p:sp>
      <p:sp>
        <p:nvSpPr>
          <p:cNvPr id="6" name="Left Arrow 5"/>
          <p:cNvSpPr/>
          <p:nvPr/>
        </p:nvSpPr>
        <p:spPr>
          <a:xfrm rot="13290785">
            <a:off x="144394" y="5534024"/>
            <a:ext cx="609600" cy="66675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06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945356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+mn-lt"/>
              </a:rPr>
              <a:t>FUNGSI STANDAR</a:t>
            </a:r>
            <a:endParaRPr lang="en-US" b="1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28650" y="2226469"/>
          <a:ext cx="7886700" cy="3263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807576" y="4590628"/>
            <a:ext cx="43815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100" b="1" dirty="0">
                <a:solidFill>
                  <a:srgbClr val="FF0000"/>
                </a:solidFill>
              </a:rPr>
              <a:t>NOT to regulate</a:t>
            </a:r>
            <a:r>
              <a:rPr lang="en-US" sz="2100" b="1" dirty="0">
                <a:solidFill>
                  <a:srgbClr val="FF0000"/>
                </a:solidFill>
              </a:rPr>
              <a:t> or</a:t>
            </a:r>
            <a:endParaRPr lang="id-ID" sz="2100" b="1" dirty="0">
              <a:solidFill>
                <a:srgbClr val="FF0000"/>
              </a:solidFill>
            </a:endParaRPr>
          </a:p>
          <a:p>
            <a:r>
              <a:rPr lang="id-ID" sz="2100" b="1" dirty="0">
                <a:solidFill>
                  <a:srgbClr val="FF0000"/>
                </a:solidFill>
              </a:rPr>
              <a:t> NOT to punish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511564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752600"/>
            <a:ext cx="7886700" cy="30480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>
                <a:latin typeface="+mn-lt"/>
              </a:rPr>
              <a:t>INTERAKSI  DAN PROSES </a:t>
            </a:r>
            <a:br>
              <a:rPr lang="id-ID" b="1" dirty="0" smtClean="0">
                <a:latin typeface="+mn-lt"/>
              </a:rPr>
            </a:br>
            <a:r>
              <a:rPr lang="id-ID" b="1" dirty="0" smtClean="0">
                <a:latin typeface="+mn-lt"/>
              </a:rPr>
              <a:t>REVISI STANDAR </a:t>
            </a:r>
            <a:br>
              <a:rPr lang="id-ID" b="1" dirty="0" smtClean="0">
                <a:latin typeface="+mn-lt"/>
              </a:rPr>
            </a:br>
            <a:r>
              <a:rPr lang="id-ID" b="1" dirty="0" smtClean="0">
                <a:latin typeface="+mn-lt"/>
              </a:rPr>
              <a:t>PENDIDIK (GURU), KEPALA SEKOLAH, PENGAWAS, PENGELOLAAN, DAN SARNA PRASARANA </a:t>
            </a:r>
            <a:br>
              <a:rPr lang="id-ID" b="1" dirty="0" smtClean="0">
                <a:latin typeface="+mn-lt"/>
              </a:rPr>
            </a:b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12391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34687007"/>
              </p:ext>
            </p:extLst>
          </p:nvPr>
        </p:nvGraphicFramePr>
        <p:xfrm>
          <a:off x="381000" y="381000"/>
          <a:ext cx="83058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381000"/>
            <a:ext cx="2209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dirty="0" smtClean="0"/>
              <a:t>Semua standar tsb, dikembangkan tahun </a:t>
            </a:r>
            <a:r>
              <a:rPr lang="id-ID" sz="1600" b="1" dirty="0" smtClean="0">
                <a:solidFill>
                  <a:srgbClr val="FF0000"/>
                </a:solidFill>
              </a:rPr>
              <a:t>2007</a:t>
            </a:r>
            <a:r>
              <a:rPr lang="id-ID" sz="1600" dirty="0" smtClean="0"/>
              <a:t>, kecuali standar pembiayaan dikembangkan tahun </a:t>
            </a:r>
            <a:r>
              <a:rPr lang="id-ID" sz="1600" b="1" dirty="0" smtClean="0">
                <a:solidFill>
                  <a:srgbClr val="FF0000"/>
                </a:solidFill>
              </a:rPr>
              <a:t>2009</a:t>
            </a:r>
            <a:r>
              <a:rPr lang="id-ID" sz="1600" dirty="0" smtClean="0"/>
              <a:t>.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58254" y="5100191"/>
            <a:ext cx="2209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dirty="0" smtClean="0"/>
              <a:t>Pemantauan dan evaluasi standar dilaksanakan tahun </a:t>
            </a:r>
            <a:r>
              <a:rPr lang="id-ID" sz="1600" b="1" dirty="0" smtClean="0">
                <a:solidFill>
                  <a:srgbClr val="FF0000"/>
                </a:solidFill>
              </a:rPr>
              <a:t>2012  </a:t>
            </a:r>
            <a:r>
              <a:rPr lang="id-ID" sz="1600" b="1" dirty="0" smtClean="0"/>
              <a:t>dan</a:t>
            </a:r>
            <a:r>
              <a:rPr lang="id-ID" sz="1600" b="1" dirty="0" smtClean="0">
                <a:solidFill>
                  <a:srgbClr val="FF0000"/>
                </a:solidFill>
              </a:rPr>
              <a:t> </a:t>
            </a:r>
            <a:r>
              <a:rPr lang="id-ID" sz="1600" b="1" dirty="0" smtClean="0"/>
              <a:t>diperbaiki tahun</a:t>
            </a:r>
            <a:r>
              <a:rPr lang="id-ID" sz="1600" b="1" dirty="0" smtClean="0">
                <a:solidFill>
                  <a:srgbClr val="FF0000"/>
                </a:solidFill>
              </a:rPr>
              <a:t> 2013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5000" y="5500300"/>
            <a:ext cx="29945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800" b="1" dirty="0" smtClean="0"/>
              <a:t>BSNP telah merekomendasikan draf revisi pada tahun </a:t>
            </a:r>
            <a:r>
              <a:rPr lang="id-ID" sz="1800" b="1" dirty="0" smtClean="0">
                <a:solidFill>
                  <a:srgbClr val="FF0000"/>
                </a:solidFill>
              </a:rPr>
              <a:t>2013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743200" y="975330"/>
            <a:ext cx="304800" cy="3810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1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381500" y="190500"/>
            <a:ext cx="304800" cy="3810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2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019800" y="975330"/>
            <a:ext cx="304800" cy="3810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3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030036" y="3047315"/>
            <a:ext cx="304800" cy="3810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4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4381500" y="4114800"/>
            <a:ext cx="304800" cy="3810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5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2743200" y="3116565"/>
            <a:ext cx="304800" cy="3810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5772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262"/>
  <p:tag name="HOTSPOTTYPE" val="DefinedInNavigator"/>
  <p:tag name="DEFINEDINNAVIGATOR" val="True"/>
</p:tagLst>
</file>

<file path=ppt/theme/theme1.xml><?xml version="1.0" encoding="utf-8"?>
<a:theme xmlns:a="http://schemas.openxmlformats.org/drawingml/2006/main" name="Office Theme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Blank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11353</TotalTime>
  <Words>2011</Words>
  <Application>Microsoft Office PowerPoint</Application>
  <PresentationFormat>On-screen Show (4:3)</PresentationFormat>
  <Paragraphs>537</Paragraphs>
  <Slides>38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Office Theme</vt:lpstr>
      <vt:lpstr>4_Office Theme</vt:lpstr>
      <vt:lpstr>5_Office Theme</vt:lpstr>
      <vt:lpstr>6_Office Theme</vt:lpstr>
      <vt:lpstr>Blank</vt:lpstr>
      <vt:lpstr>WORKSHOP STANDAR NASIONAL PENDIDIKAN (Pengembangan &amp; Revisi Standar)</vt:lpstr>
      <vt:lpstr>Keterkaitan Standar Nasional Pendidikan</vt:lpstr>
      <vt:lpstr>PowerPoint Presentation</vt:lpstr>
      <vt:lpstr>PowerPoint Presentation</vt:lpstr>
      <vt:lpstr>LANGKAH REVISI STANDAR</vt:lpstr>
      <vt:lpstr>SIFAT STANDAR</vt:lpstr>
      <vt:lpstr>FUNGSI STANDAR</vt:lpstr>
      <vt:lpstr>INTERAKSI  DAN PROSES  REVISI STANDAR  PENDIDIK (GURU), KEPALA SEKOLAH, PENGAWAS, PENGELOLAAN, DAN SARNA PRASARANA  </vt:lpstr>
      <vt:lpstr>PowerPoint Presentation</vt:lpstr>
      <vt:lpstr>REVISI STANDAR KUALIFIKASI AKADEMIK DAN KOMPTENSI GURU </vt:lpstr>
      <vt:lpstr>PowerPoint Presentation</vt:lpstr>
      <vt:lpstr>REVISI STANDAR PENGAWAS</vt:lpstr>
      <vt:lpstr>   REVISI STANDAR KEPALA SEKOLAH/MADRASAH   </vt:lpstr>
      <vt:lpstr>PowerPoint Presentation</vt:lpstr>
      <vt:lpstr>PowerPoint Presentation</vt:lpstr>
      <vt:lpstr>PowerPoint Presentation</vt:lpstr>
      <vt:lpstr>PowerPoint Presentation</vt:lpstr>
      <vt:lpstr>REVISI STANDAR SARANA DAN PRASARANA</vt:lpstr>
      <vt:lpstr>Standar Sarana dan Prasarana</vt:lpstr>
      <vt:lpstr>Komponen Standar Sarana dan Prasarana</vt:lpstr>
      <vt:lpstr>Perbaikan Standar Sarana dan Prasarana Tahun 2012</vt:lpstr>
      <vt:lpstr>REVISI STANDAR PENGELOLAAN</vt:lpstr>
      <vt:lpstr>PowerPoint Presentation</vt:lpstr>
      <vt:lpstr>PowerPoint Presentation</vt:lpstr>
      <vt:lpstr>PowerPoint Presentation</vt:lpstr>
      <vt:lpstr>REVISI STANDAR BIAYA OPERASIONAL NONPERSONALIA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Sekretariat BSNP Gedung D Lantai 2, Komplek Mandikdasmen Jl. RS Fatmawati, Cipete – Jakarta Selatan  www.bsnp-indonesia.org  Telp: 021- 7668590, 0811 9999 80,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PAPARAN PPK BSNP  DALAM PELAKSANAAN RAKOR TERPADU  BALITBANG KEMDIKBUD</dc:title>
  <dc:creator>LENOVO</dc:creator>
  <cp:lastModifiedBy>Asus</cp:lastModifiedBy>
  <cp:revision>408</cp:revision>
  <cp:lastPrinted>2015-03-10T02:23:59Z</cp:lastPrinted>
  <dcterms:created xsi:type="dcterms:W3CDTF">2013-12-02T05:54:48Z</dcterms:created>
  <dcterms:modified xsi:type="dcterms:W3CDTF">2015-12-13T04:59:33Z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TC010184381033</vt:lpwstr>
  </property>
</Properties>
</file>