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54" r:id="rId3"/>
    <p:sldMasterId id="2147483656" r:id="rId4"/>
  </p:sldMasterIdLst>
  <p:notesMasterIdLst>
    <p:notesMasterId r:id="rId16"/>
  </p:notesMasterIdLst>
  <p:handoutMasterIdLst>
    <p:handoutMasterId r:id="rId17"/>
  </p:handoutMasterIdLst>
  <p:sldIdLst>
    <p:sldId id="256" r:id="rId5"/>
    <p:sldId id="350" r:id="rId6"/>
    <p:sldId id="351" r:id="rId7"/>
    <p:sldId id="352" r:id="rId8"/>
    <p:sldId id="353" r:id="rId9"/>
    <p:sldId id="355" r:id="rId10"/>
    <p:sldId id="354" r:id="rId11"/>
    <p:sldId id="356" r:id="rId12"/>
    <p:sldId id="357" r:id="rId13"/>
    <p:sldId id="358" r:id="rId14"/>
    <p:sldId id="326" r:id="rId15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FF9933"/>
    <a:srgbClr val="FFFF99"/>
    <a:srgbClr val="00FF00"/>
    <a:srgbClr val="66FF99"/>
    <a:srgbClr val="99FFCC"/>
    <a:srgbClr val="FF9966"/>
    <a:srgbClr val="CC99FF"/>
    <a:srgbClr val="9933FF"/>
    <a:srgbClr val="99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3070" autoAdjust="0"/>
  </p:normalViewPr>
  <p:slideViewPr>
    <p:cSldViewPr>
      <p:cViewPr varScale="1">
        <p:scale>
          <a:sx n="69" d="100"/>
          <a:sy n="69" d="100"/>
        </p:scale>
        <p:origin x="-690" y="-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095F5-ECEB-4B96-B4B7-8C3078AFDBF0}" type="datetimeFigureOut">
              <a:rPr lang="en-US" smtClean="0"/>
              <a:pPr/>
              <a:t>06-12-2015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7B57A-4778-469A-9E80-5ED462138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0743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D783D-DF84-4FAB-A5DF-6ACB5F2735FF}" type="datetimeFigureOut">
              <a:rPr lang="en-US" smtClean="0"/>
              <a:pPr/>
              <a:t>06-12-2015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3500" y="1163638"/>
            <a:ext cx="4191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1513"/>
            <a:ext cx="5486400" cy="3668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F1EF5-5756-44A7-9D69-A5A1A7C67E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008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7"/>
          <p:cNvSpPr>
            <a:spLocks noChangeArrowheads="1"/>
          </p:cNvSpPr>
          <p:nvPr/>
        </p:nvSpPr>
        <p:spPr bwMode="ltGray">
          <a:xfrm rot="-21600000"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28000"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95" name="AutoShape 63"/>
          <p:cNvSpPr>
            <a:spLocks noChangeArrowheads="1"/>
          </p:cNvSpPr>
          <p:nvPr/>
        </p:nvSpPr>
        <p:spPr bwMode="gray">
          <a:xfrm>
            <a:off x="914400" y="1981200"/>
            <a:ext cx="7543800" cy="1049338"/>
          </a:xfrm>
          <a:prstGeom prst="roundRect">
            <a:avLst>
              <a:gd name="adj" fmla="val 22889"/>
            </a:avLst>
          </a:prstGeom>
          <a:solidFill>
            <a:schemeClr val="accent1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50800" dir="54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130425"/>
            <a:ext cx="7419975" cy="765175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38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3825"/>
            <a:ext cx="28956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38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fld id="{D3016CA8-AA50-43B0-8C39-B1C224D0148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0" y="152400"/>
            <a:ext cx="295275" cy="6553200"/>
            <a:chOff x="336" y="96"/>
            <a:chExt cx="186" cy="4128"/>
          </a:xfrm>
        </p:grpSpPr>
        <p:grpSp>
          <p:nvGrpSpPr>
            <p:cNvPr id="18441" name="Group 9"/>
            <p:cNvGrpSpPr>
              <a:grpSpLocks/>
            </p:cNvGrpSpPr>
            <p:nvPr userDrawn="1"/>
          </p:nvGrpSpPr>
          <p:grpSpPr bwMode="auto">
            <a:xfrm>
              <a:off x="336" y="96"/>
              <a:ext cx="186" cy="96"/>
              <a:chOff x="192" y="1872"/>
              <a:chExt cx="186" cy="96"/>
            </a:xfrm>
          </p:grpSpPr>
          <p:sp>
            <p:nvSpPr>
              <p:cNvPr id="18442" name="Rectangle 10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3" name="Oval 11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44" name="Group 12"/>
            <p:cNvGrpSpPr>
              <a:grpSpLocks/>
            </p:cNvGrpSpPr>
            <p:nvPr userDrawn="1"/>
          </p:nvGrpSpPr>
          <p:grpSpPr bwMode="auto">
            <a:xfrm>
              <a:off x="336" y="333"/>
              <a:ext cx="186" cy="96"/>
              <a:chOff x="192" y="1872"/>
              <a:chExt cx="186" cy="96"/>
            </a:xfrm>
          </p:grpSpPr>
          <p:sp>
            <p:nvSpPr>
              <p:cNvPr id="18445" name="Rectangle 13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6" name="Oval 14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47" name="Group 15"/>
            <p:cNvGrpSpPr>
              <a:grpSpLocks/>
            </p:cNvGrpSpPr>
            <p:nvPr userDrawn="1"/>
          </p:nvGrpSpPr>
          <p:grpSpPr bwMode="auto">
            <a:xfrm>
              <a:off x="336" y="570"/>
              <a:ext cx="186" cy="96"/>
              <a:chOff x="192" y="1872"/>
              <a:chExt cx="186" cy="96"/>
            </a:xfrm>
          </p:grpSpPr>
          <p:sp>
            <p:nvSpPr>
              <p:cNvPr id="18448" name="Rectangle 16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9" name="Oval 17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0" name="Group 18"/>
            <p:cNvGrpSpPr>
              <a:grpSpLocks/>
            </p:cNvGrpSpPr>
            <p:nvPr userDrawn="1"/>
          </p:nvGrpSpPr>
          <p:grpSpPr bwMode="auto">
            <a:xfrm>
              <a:off x="336" y="807"/>
              <a:ext cx="186" cy="96"/>
              <a:chOff x="192" y="1872"/>
              <a:chExt cx="186" cy="96"/>
            </a:xfrm>
          </p:grpSpPr>
          <p:sp>
            <p:nvSpPr>
              <p:cNvPr id="18451" name="Rectangle 19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2" name="Oval 20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3" name="Group 21"/>
            <p:cNvGrpSpPr>
              <a:grpSpLocks/>
            </p:cNvGrpSpPr>
            <p:nvPr userDrawn="1"/>
          </p:nvGrpSpPr>
          <p:grpSpPr bwMode="auto">
            <a:xfrm>
              <a:off x="336" y="1044"/>
              <a:ext cx="186" cy="96"/>
              <a:chOff x="192" y="1872"/>
              <a:chExt cx="186" cy="96"/>
            </a:xfrm>
          </p:grpSpPr>
          <p:sp>
            <p:nvSpPr>
              <p:cNvPr id="18454" name="Rectangle 22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5" name="Oval 23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6" name="Group 24"/>
            <p:cNvGrpSpPr>
              <a:grpSpLocks/>
            </p:cNvGrpSpPr>
            <p:nvPr userDrawn="1"/>
          </p:nvGrpSpPr>
          <p:grpSpPr bwMode="auto">
            <a:xfrm>
              <a:off x="336" y="1281"/>
              <a:ext cx="186" cy="96"/>
              <a:chOff x="192" y="1872"/>
              <a:chExt cx="186" cy="96"/>
            </a:xfrm>
          </p:grpSpPr>
          <p:sp>
            <p:nvSpPr>
              <p:cNvPr id="18457" name="Rectangle 25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8" name="Oval 26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9" name="Group 27"/>
            <p:cNvGrpSpPr>
              <a:grpSpLocks/>
            </p:cNvGrpSpPr>
            <p:nvPr userDrawn="1"/>
          </p:nvGrpSpPr>
          <p:grpSpPr bwMode="auto">
            <a:xfrm>
              <a:off x="336" y="1519"/>
              <a:ext cx="186" cy="96"/>
              <a:chOff x="192" y="1872"/>
              <a:chExt cx="186" cy="96"/>
            </a:xfrm>
          </p:grpSpPr>
          <p:sp>
            <p:nvSpPr>
              <p:cNvPr id="18460" name="Rectangle 28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1" name="Oval 29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2" name="Group 30"/>
            <p:cNvGrpSpPr>
              <a:grpSpLocks/>
            </p:cNvGrpSpPr>
            <p:nvPr userDrawn="1"/>
          </p:nvGrpSpPr>
          <p:grpSpPr bwMode="auto">
            <a:xfrm>
              <a:off x="336" y="1756"/>
              <a:ext cx="186" cy="96"/>
              <a:chOff x="192" y="1872"/>
              <a:chExt cx="186" cy="96"/>
            </a:xfrm>
          </p:grpSpPr>
          <p:sp>
            <p:nvSpPr>
              <p:cNvPr id="18463" name="Rectangle 31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4" name="Oval 32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5" name="Group 33"/>
            <p:cNvGrpSpPr>
              <a:grpSpLocks/>
            </p:cNvGrpSpPr>
            <p:nvPr userDrawn="1"/>
          </p:nvGrpSpPr>
          <p:grpSpPr bwMode="auto">
            <a:xfrm>
              <a:off x="336" y="1993"/>
              <a:ext cx="186" cy="96"/>
              <a:chOff x="192" y="1872"/>
              <a:chExt cx="186" cy="96"/>
            </a:xfrm>
          </p:grpSpPr>
          <p:sp>
            <p:nvSpPr>
              <p:cNvPr id="18466" name="Rectangle 34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7" name="Oval 35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8" name="Group 36"/>
            <p:cNvGrpSpPr>
              <a:grpSpLocks/>
            </p:cNvGrpSpPr>
            <p:nvPr userDrawn="1"/>
          </p:nvGrpSpPr>
          <p:grpSpPr bwMode="auto">
            <a:xfrm>
              <a:off x="336" y="2230"/>
              <a:ext cx="186" cy="96"/>
              <a:chOff x="192" y="1872"/>
              <a:chExt cx="186" cy="96"/>
            </a:xfrm>
          </p:grpSpPr>
          <p:sp>
            <p:nvSpPr>
              <p:cNvPr id="18469" name="Rectangle 37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0" name="Oval 38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1" name="Group 39"/>
            <p:cNvGrpSpPr>
              <a:grpSpLocks/>
            </p:cNvGrpSpPr>
            <p:nvPr userDrawn="1"/>
          </p:nvGrpSpPr>
          <p:grpSpPr bwMode="auto">
            <a:xfrm>
              <a:off x="336" y="2467"/>
              <a:ext cx="186" cy="96"/>
              <a:chOff x="192" y="1872"/>
              <a:chExt cx="186" cy="96"/>
            </a:xfrm>
          </p:grpSpPr>
          <p:sp>
            <p:nvSpPr>
              <p:cNvPr id="18472" name="Rectangle 40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3" name="Oval 41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4" name="Group 42"/>
            <p:cNvGrpSpPr>
              <a:grpSpLocks/>
            </p:cNvGrpSpPr>
            <p:nvPr userDrawn="1"/>
          </p:nvGrpSpPr>
          <p:grpSpPr bwMode="auto">
            <a:xfrm>
              <a:off x="336" y="2704"/>
              <a:ext cx="186" cy="96"/>
              <a:chOff x="192" y="1872"/>
              <a:chExt cx="186" cy="96"/>
            </a:xfrm>
          </p:grpSpPr>
          <p:sp>
            <p:nvSpPr>
              <p:cNvPr id="18475" name="Rectangle 43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6" name="Oval 44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7" name="Group 45"/>
            <p:cNvGrpSpPr>
              <a:grpSpLocks/>
            </p:cNvGrpSpPr>
            <p:nvPr userDrawn="1"/>
          </p:nvGrpSpPr>
          <p:grpSpPr bwMode="auto">
            <a:xfrm>
              <a:off x="336" y="2942"/>
              <a:ext cx="186" cy="96"/>
              <a:chOff x="192" y="1872"/>
              <a:chExt cx="186" cy="96"/>
            </a:xfrm>
          </p:grpSpPr>
          <p:sp>
            <p:nvSpPr>
              <p:cNvPr id="18478" name="Rectangle 46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9" name="Oval 47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80" name="Group 48"/>
            <p:cNvGrpSpPr>
              <a:grpSpLocks/>
            </p:cNvGrpSpPr>
            <p:nvPr userDrawn="1"/>
          </p:nvGrpSpPr>
          <p:grpSpPr bwMode="auto">
            <a:xfrm>
              <a:off x="336" y="3179"/>
              <a:ext cx="186" cy="96"/>
              <a:chOff x="192" y="1872"/>
              <a:chExt cx="186" cy="96"/>
            </a:xfrm>
          </p:grpSpPr>
          <p:sp>
            <p:nvSpPr>
              <p:cNvPr id="18481" name="Rectangle 49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2" name="Oval 50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83" name="Group 51"/>
            <p:cNvGrpSpPr>
              <a:grpSpLocks/>
            </p:cNvGrpSpPr>
            <p:nvPr userDrawn="1"/>
          </p:nvGrpSpPr>
          <p:grpSpPr bwMode="auto">
            <a:xfrm>
              <a:off x="336" y="3416"/>
              <a:ext cx="186" cy="96"/>
              <a:chOff x="192" y="1872"/>
              <a:chExt cx="186" cy="96"/>
            </a:xfrm>
          </p:grpSpPr>
          <p:sp>
            <p:nvSpPr>
              <p:cNvPr id="18484" name="Rectangle 52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5" name="Oval 53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86" name="Group 54"/>
            <p:cNvGrpSpPr>
              <a:grpSpLocks/>
            </p:cNvGrpSpPr>
            <p:nvPr userDrawn="1"/>
          </p:nvGrpSpPr>
          <p:grpSpPr bwMode="auto">
            <a:xfrm>
              <a:off x="336" y="3653"/>
              <a:ext cx="186" cy="96"/>
              <a:chOff x="192" y="1872"/>
              <a:chExt cx="186" cy="96"/>
            </a:xfrm>
          </p:grpSpPr>
          <p:sp>
            <p:nvSpPr>
              <p:cNvPr id="18487" name="Rectangle 55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8" name="Oval 56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89" name="Group 57"/>
            <p:cNvGrpSpPr>
              <a:grpSpLocks/>
            </p:cNvGrpSpPr>
            <p:nvPr userDrawn="1"/>
          </p:nvGrpSpPr>
          <p:grpSpPr bwMode="auto">
            <a:xfrm>
              <a:off x="336" y="3890"/>
              <a:ext cx="186" cy="96"/>
              <a:chOff x="192" y="1872"/>
              <a:chExt cx="186" cy="96"/>
            </a:xfrm>
          </p:grpSpPr>
          <p:sp>
            <p:nvSpPr>
              <p:cNvPr id="18490" name="Rectangle 58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1" name="Oval 59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92" name="Group 60"/>
            <p:cNvGrpSpPr>
              <a:grpSpLocks/>
            </p:cNvGrpSpPr>
            <p:nvPr userDrawn="1"/>
          </p:nvGrpSpPr>
          <p:grpSpPr bwMode="auto">
            <a:xfrm>
              <a:off x="336" y="4128"/>
              <a:ext cx="186" cy="96"/>
              <a:chOff x="192" y="1872"/>
              <a:chExt cx="186" cy="96"/>
            </a:xfrm>
          </p:grpSpPr>
          <p:sp>
            <p:nvSpPr>
              <p:cNvPr id="18493" name="Rectangle 61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4" name="Oval 62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61C15-0C95-49D2-9919-DD4E6DFD92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62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6538"/>
            <a:ext cx="2057400" cy="5889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6538"/>
            <a:ext cx="6019800" cy="5889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C0B1-F30F-4595-ADE5-BB288C1CD0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703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ltGray">
          <a:xfrm rot="-21600000"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>
                  <a:alpha val="28000"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AutoShape 58"/>
          <p:cNvSpPr>
            <a:spLocks noChangeArrowheads="1"/>
          </p:cNvSpPr>
          <p:nvPr/>
        </p:nvSpPr>
        <p:spPr bwMode="gray">
          <a:xfrm>
            <a:off x="914400" y="1981200"/>
            <a:ext cx="7543800" cy="1049338"/>
          </a:xfrm>
          <a:prstGeom prst="roundRect">
            <a:avLst>
              <a:gd name="adj" fmla="val 22889"/>
            </a:avLst>
          </a:prstGeom>
          <a:solidFill>
            <a:schemeClr val="accent2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50800" dir="54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Rectangle 60"/>
          <p:cNvSpPr>
            <a:spLocks noGrp="1" noChangeArrowheads="1"/>
          </p:cNvSpPr>
          <p:nvPr>
            <p:ph type="ctrTitle"/>
          </p:nvPr>
        </p:nvSpPr>
        <p:spPr>
          <a:xfrm>
            <a:off x="990600" y="2130425"/>
            <a:ext cx="7419975" cy="765175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590" name="Rectangle 62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38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91" name="Rectangle 63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3825"/>
            <a:ext cx="28956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92" name="Rectangle 6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38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fld id="{D814087E-345D-40B9-93FC-74E174062A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94" name="Rectangle 6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0" y="152400"/>
            <a:ext cx="295275" cy="6553200"/>
            <a:chOff x="336" y="96"/>
            <a:chExt cx="186" cy="4128"/>
          </a:xfrm>
        </p:grpSpPr>
        <p:grpSp>
          <p:nvGrpSpPr>
            <p:cNvPr id="22532" name="Group 4"/>
            <p:cNvGrpSpPr>
              <a:grpSpLocks/>
            </p:cNvGrpSpPr>
            <p:nvPr userDrawn="1"/>
          </p:nvGrpSpPr>
          <p:grpSpPr bwMode="auto">
            <a:xfrm>
              <a:off x="336" y="96"/>
              <a:ext cx="186" cy="96"/>
              <a:chOff x="192" y="1872"/>
              <a:chExt cx="186" cy="96"/>
            </a:xfrm>
          </p:grpSpPr>
          <p:sp>
            <p:nvSpPr>
              <p:cNvPr id="22533" name="Rectangle 5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4" name="Oval 6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35" name="Group 7"/>
            <p:cNvGrpSpPr>
              <a:grpSpLocks/>
            </p:cNvGrpSpPr>
            <p:nvPr userDrawn="1"/>
          </p:nvGrpSpPr>
          <p:grpSpPr bwMode="auto">
            <a:xfrm>
              <a:off x="336" y="333"/>
              <a:ext cx="186" cy="96"/>
              <a:chOff x="192" y="1872"/>
              <a:chExt cx="186" cy="96"/>
            </a:xfrm>
          </p:grpSpPr>
          <p:sp>
            <p:nvSpPr>
              <p:cNvPr id="22536" name="Rectangle 8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7" name="Oval 9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38" name="Group 10"/>
            <p:cNvGrpSpPr>
              <a:grpSpLocks/>
            </p:cNvGrpSpPr>
            <p:nvPr userDrawn="1"/>
          </p:nvGrpSpPr>
          <p:grpSpPr bwMode="auto">
            <a:xfrm>
              <a:off x="336" y="570"/>
              <a:ext cx="186" cy="96"/>
              <a:chOff x="192" y="1872"/>
              <a:chExt cx="186" cy="96"/>
            </a:xfrm>
          </p:grpSpPr>
          <p:sp>
            <p:nvSpPr>
              <p:cNvPr id="22539" name="Rectangle 11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0" name="Oval 12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41" name="Group 13"/>
            <p:cNvGrpSpPr>
              <a:grpSpLocks/>
            </p:cNvGrpSpPr>
            <p:nvPr userDrawn="1"/>
          </p:nvGrpSpPr>
          <p:grpSpPr bwMode="auto">
            <a:xfrm>
              <a:off x="336" y="807"/>
              <a:ext cx="186" cy="96"/>
              <a:chOff x="192" y="1872"/>
              <a:chExt cx="186" cy="96"/>
            </a:xfrm>
          </p:grpSpPr>
          <p:sp>
            <p:nvSpPr>
              <p:cNvPr id="22542" name="Rectangle 14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3" name="Oval 15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44" name="Group 16"/>
            <p:cNvGrpSpPr>
              <a:grpSpLocks/>
            </p:cNvGrpSpPr>
            <p:nvPr userDrawn="1"/>
          </p:nvGrpSpPr>
          <p:grpSpPr bwMode="auto">
            <a:xfrm>
              <a:off x="336" y="1044"/>
              <a:ext cx="186" cy="96"/>
              <a:chOff x="192" y="1872"/>
              <a:chExt cx="186" cy="96"/>
            </a:xfrm>
          </p:grpSpPr>
          <p:sp>
            <p:nvSpPr>
              <p:cNvPr id="22545" name="Rectangle 17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6" name="Oval 18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47" name="Group 19"/>
            <p:cNvGrpSpPr>
              <a:grpSpLocks/>
            </p:cNvGrpSpPr>
            <p:nvPr userDrawn="1"/>
          </p:nvGrpSpPr>
          <p:grpSpPr bwMode="auto">
            <a:xfrm>
              <a:off x="336" y="1281"/>
              <a:ext cx="186" cy="96"/>
              <a:chOff x="192" y="1872"/>
              <a:chExt cx="186" cy="96"/>
            </a:xfrm>
          </p:grpSpPr>
          <p:sp>
            <p:nvSpPr>
              <p:cNvPr id="22548" name="Rectangle 20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Oval 21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50" name="Group 22"/>
            <p:cNvGrpSpPr>
              <a:grpSpLocks/>
            </p:cNvGrpSpPr>
            <p:nvPr userDrawn="1"/>
          </p:nvGrpSpPr>
          <p:grpSpPr bwMode="auto">
            <a:xfrm>
              <a:off x="336" y="1519"/>
              <a:ext cx="186" cy="96"/>
              <a:chOff x="192" y="1872"/>
              <a:chExt cx="186" cy="96"/>
            </a:xfrm>
          </p:grpSpPr>
          <p:sp>
            <p:nvSpPr>
              <p:cNvPr id="22551" name="Rectangle 23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2" name="Oval 24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53" name="Group 25"/>
            <p:cNvGrpSpPr>
              <a:grpSpLocks/>
            </p:cNvGrpSpPr>
            <p:nvPr userDrawn="1"/>
          </p:nvGrpSpPr>
          <p:grpSpPr bwMode="auto">
            <a:xfrm>
              <a:off x="336" y="1756"/>
              <a:ext cx="186" cy="96"/>
              <a:chOff x="192" y="1872"/>
              <a:chExt cx="186" cy="96"/>
            </a:xfrm>
          </p:grpSpPr>
          <p:sp>
            <p:nvSpPr>
              <p:cNvPr id="22554" name="Rectangle 26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5" name="Oval 27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56" name="Group 28"/>
            <p:cNvGrpSpPr>
              <a:grpSpLocks/>
            </p:cNvGrpSpPr>
            <p:nvPr userDrawn="1"/>
          </p:nvGrpSpPr>
          <p:grpSpPr bwMode="auto">
            <a:xfrm>
              <a:off x="336" y="1993"/>
              <a:ext cx="186" cy="96"/>
              <a:chOff x="192" y="1872"/>
              <a:chExt cx="186" cy="96"/>
            </a:xfrm>
          </p:grpSpPr>
          <p:sp>
            <p:nvSpPr>
              <p:cNvPr id="22557" name="Rectangle 29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8" name="Oval 30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59" name="Group 31"/>
            <p:cNvGrpSpPr>
              <a:grpSpLocks/>
            </p:cNvGrpSpPr>
            <p:nvPr userDrawn="1"/>
          </p:nvGrpSpPr>
          <p:grpSpPr bwMode="auto">
            <a:xfrm>
              <a:off x="336" y="2230"/>
              <a:ext cx="186" cy="96"/>
              <a:chOff x="192" y="1872"/>
              <a:chExt cx="186" cy="96"/>
            </a:xfrm>
          </p:grpSpPr>
          <p:sp>
            <p:nvSpPr>
              <p:cNvPr id="22560" name="Rectangle 32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1" name="Oval 33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62" name="Group 34"/>
            <p:cNvGrpSpPr>
              <a:grpSpLocks/>
            </p:cNvGrpSpPr>
            <p:nvPr userDrawn="1"/>
          </p:nvGrpSpPr>
          <p:grpSpPr bwMode="auto">
            <a:xfrm>
              <a:off x="336" y="2467"/>
              <a:ext cx="186" cy="96"/>
              <a:chOff x="192" y="1872"/>
              <a:chExt cx="186" cy="96"/>
            </a:xfrm>
          </p:grpSpPr>
          <p:sp>
            <p:nvSpPr>
              <p:cNvPr id="22563" name="Rectangle 35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4" name="Oval 36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65" name="Group 37"/>
            <p:cNvGrpSpPr>
              <a:grpSpLocks/>
            </p:cNvGrpSpPr>
            <p:nvPr userDrawn="1"/>
          </p:nvGrpSpPr>
          <p:grpSpPr bwMode="auto">
            <a:xfrm>
              <a:off x="336" y="2704"/>
              <a:ext cx="186" cy="96"/>
              <a:chOff x="192" y="1872"/>
              <a:chExt cx="186" cy="96"/>
            </a:xfrm>
          </p:grpSpPr>
          <p:sp>
            <p:nvSpPr>
              <p:cNvPr id="22566" name="Rectangle 38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7" name="Oval 39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68" name="Group 40"/>
            <p:cNvGrpSpPr>
              <a:grpSpLocks/>
            </p:cNvGrpSpPr>
            <p:nvPr userDrawn="1"/>
          </p:nvGrpSpPr>
          <p:grpSpPr bwMode="auto">
            <a:xfrm>
              <a:off x="336" y="2942"/>
              <a:ext cx="186" cy="96"/>
              <a:chOff x="192" y="1872"/>
              <a:chExt cx="186" cy="96"/>
            </a:xfrm>
          </p:grpSpPr>
          <p:sp>
            <p:nvSpPr>
              <p:cNvPr id="22569" name="Rectangle 41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0" name="Oval 42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71" name="Group 43"/>
            <p:cNvGrpSpPr>
              <a:grpSpLocks/>
            </p:cNvGrpSpPr>
            <p:nvPr userDrawn="1"/>
          </p:nvGrpSpPr>
          <p:grpSpPr bwMode="auto">
            <a:xfrm>
              <a:off x="336" y="3179"/>
              <a:ext cx="186" cy="96"/>
              <a:chOff x="192" y="1872"/>
              <a:chExt cx="186" cy="96"/>
            </a:xfrm>
          </p:grpSpPr>
          <p:sp>
            <p:nvSpPr>
              <p:cNvPr id="22572" name="Rectangle 44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3" name="Oval 45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74" name="Group 46"/>
            <p:cNvGrpSpPr>
              <a:grpSpLocks/>
            </p:cNvGrpSpPr>
            <p:nvPr userDrawn="1"/>
          </p:nvGrpSpPr>
          <p:grpSpPr bwMode="auto">
            <a:xfrm>
              <a:off x="336" y="3416"/>
              <a:ext cx="186" cy="96"/>
              <a:chOff x="192" y="1872"/>
              <a:chExt cx="186" cy="96"/>
            </a:xfrm>
          </p:grpSpPr>
          <p:sp>
            <p:nvSpPr>
              <p:cNvPr id="22575" name="Rectangle 47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6" name="Oval 48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77" name="Group 49"/>
            <p:cNvGrpSpPr>
              <a:grpSpLocks/>
            </p:cNvGrpSpPr>
            <p:nvPr userDrawn="1"/>
          </p:nvGrpSpPr>
          <p:grpSpPr bwMode="auto">
            <a:xfrm>
              <a:off x="336" y="3653"/>
              <a:ext cx="186" cy="96"/>
              <a:chOff x="192" y="1872"/>
              <a:chExt cx="186" cy="96"/>
            </a:xfrm>
          </p:grpSpPr>
          <p:sp>
            <p:nvSpPr>
              <p:cNvPr id="22578" name="Rectangle 50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9" name="Oval 51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80" name="Group 52"/>
            <p:cNvGrpSpPr>
              <a:grpSpLocks/>
            </p:cNvGrpSpPr>
            <p:nvPr userDrawn="1"/>
          </p:nvGrpSpPr>
          <p:grpSpPr bwMode="auto">
            <a:xfrm>
              <a:off x="336" y="3890"/>
              <a:ext cx="186" cy="96"/>
              <a:chOff x="192" y="1872"/>
              <a:chExt cx="186" cy="96"/>
            </a:xfrm>
          </p:grpSpPr>
          <p:sp>
            <p:nvSpPr>
              <p:cNvPr id="22581" name="Rectangle 53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82" name="Oval 54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83" name="Group 55"/>
            <p:cNvGrpSpPr>
              <a:grpSpLocks/>
            </p:cNvGrpSpPr>
            <p:nvPr userDrawn="1"/>
          </p:nvGrpSpPr>
          <p:grpSpPr bwMode="auto">
            <a:xfrm>
              <a:off x="336" y="4128"/>
              <a:ext cx="186" cy="96"/>
              <a:chOff x="192" y="1872"/>
              <a:chExt cx="186" cy="96"/>
            </a:xfrm>
          </p:grpSpPr>
          <p:sp>
            <p:nvSpPr>
              <p:cNvPr id="22584" name="Rectangle 56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85" name="Oval 57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5CA9E-A355-4523-A42A-DA6447F509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4518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6989A-1B73-467B-A979-CEC5A50699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648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38424-FFF3-4FF2-BE1F-E68E2FD9A8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0026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93029-9AA6-4CAC-833A-364085D431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089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FB86E-A36D-4D41-87FA-86B8960C5A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5277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E98CF-A218-4D29-8E7D-2778842A55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1825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8FE68-C651-4C30-86FC-209BBDE3A6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1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57B50-30DA-49C1-A80A-462A3F51BE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1401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5CFB6-73FE-4466-BE32-66904DD43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957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48CBE-DD36-4FC8-A1AE-467617C9F4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3455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6538"/>
            <a:ext cx="2057400" cy="5889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6538"/>
            <a:ext cx="6019800" cy="5889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C25D2-CEB4-45E7-A99C-C67F57BFAB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4093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ltGray">
          <a:xfrm rot="-21600000"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  <a:alpha val="0"/>
                </a:schemeClr>
              </a:gs>
              <a:gs pos="100000">
                <a:schemeClr val="hlink">
                  <a:alpha val="28000"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0" y="152400"/>
            <a:ext cx="295275" cy="6553200"/>
            <a:chOff x="336" y="96"/>
            <a:chExt cx="186" cy="4128"/>
          </a:xfrm>
        </p:grpSpPr>
        <p:grpSp>
          <p:nvGrpSpPr>
            <p:cNvPr id="24580" name="Group 4"/>
            <p:cNvGrpSpPr>
              <a:grpSpLocks/>
            </p:cNvGrpSpPr>
            <p:nvPr userDrawn="1"/>
          </p:nvGrpSpPr>
          <p:grpSpPr bwMode="auto">
            <a:xfrm>
              <a:off x="336" y="96"/>
              <a:ext cx="186" cy="96"/>
              <a:chOff x="192" y="1872"/>
              <a:chExt cx="186" cy="96"/>
            </a:xfrm>
          </p:grpSpPr>
          <p:sp>
            <p:nvSpPr>
              <p:cNvPr id="24581" name="Rectangle 5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2" name="Oval 6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83" name="Group 7"/>
            <p:cNvGrpSpPr>
              <a:grpSpLocks/>
            </p:cNvGrpSpPr>
            <p:nvPr userDrawn="1"/>
          </p:nvGrpSpPr>
          <p:grpSpPr bwMode="auto">
            <a:xfrm>
              <a:off x="336" y="333"/>
              <a:ext cx="186" cy="96"/>
              <a:chOff x="192" y="1872"/>
              <a:chExt cx="186" cy="96"/>
            </a:xfrm>
          </p:grpSpPr>
          <p:sp>
            <p:nvSpPr>
              <p:cNvPr id="24584" name="Rectangle 8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Oval 9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86" name="Group 10"/>
            <p:cNvGrpSpPr>
              <a:grpSpLocks/>
            </p:cNvGrpSpPr>
            <p:nvPr userDrawn="1"/>
          </p:nvGrpSpPr>
          <p:grpSpPr bwMode="auto">
            <a:xfrm>
              <a:off x="336" y="570"/>
              <a:ext cx="186" cy="96"/>
              <a:chOff x="192" y="1872"/>
              <a:chExt cx="186" cy="96"/>
            </a:xfrm>
          </p:grpSpPr>
          <p:sp>
            <p:nvSpPr>
              <p:cNvPr id="24587" name="Rectangle 11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8" name="Oval 12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89" name="Group 13"/>
            <p:cNvGrpSpPr>
              <a:grpSpLocks/>
            </p:cNvGrpSpPr>
            <p:nvPr userDrawn="1"/>
          </p:nvGrpSpPr>
          <p:grpSpPr bwMode="auto">
            <a:xfrm>
              <a:off x="336" y="807"/>
              <a:ext cx="186" cy="96"/>
              <a:chOff x="192" y="1872"/>
              <a:chExt cx="186" cy="96"/>
            </a:xfrm>
          </p:grpSpPr>
          <p:sp>
            <p:nvSpPr>
              <p:cNvPr id="24590" name="Rectangle 14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Oval 15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92" name="Group 16"/>
            <p:cNvGrpSpPr>
              <a:grpSpLocks/>
            </p:cNvGrpSpPr>
            <p:nvPr userDrawn="1"/>
          </p:nvGrpSpPr>
          <p:grpSpPr bwMode="auto">
            <a:xfrm>
              <a:off x="336" y="1044"/>
              <a:ext cx="186" cy="96"/>
              <a:chOff x="192" y="1872"/>
              <a:chExt cx="186" cy="96"/>
            </a:xfrm>
          </p:grpSpPr>
          <p:sp>
            <p:nvSpPr>
              <p:cNvPr id="24593" name="Rectangle 17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Oval 18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95" name="Group 19"/>
            <p:cNvGrpSpPr>
              <a:grpSpLocks/>
            </p:cNvGrpSpPr>
            <p:nvPr userDrawn="1"/>
          </p:nvGrpSpPr>
          <p:grpSpPr bwMode="auto">
            <a:xfrm>
              <a:off x="336" y="1281"/>
              <a:ext cx="186" cy="96"/>
              <a:chOff x="192" y="1872"/>
              <a:chExt cx="186" cy="96"/>
            </a:xfrm>
          </p:grpSpPr>
          <p:sp>
            <p:nvSpPr>
              <p:cNvPr id="24596" name="Rectangle 20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7" name="Oval 21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98" name="Group 22"/>
            <p:cNvGrpSpPr>
              <a:grpSpLocks/>
            </p:cNvGrpSpPr>
            <p:nvPr userDrawn="1"/>
          </p:nvGrpSpPr>
          <p:grpSpPr bwMode="auto">
            <a:xfrm>
              <a:off x="336" y="1519"/>
              <a:ext cx="186" cy="96"/>
              <a:chOff x="192" y="1872"/>
              <a:chExt cx="186" cy="96"/>
            </a:xfrm>
          </p:grpSpPr>
          <p:sp>
            <p:nvSpPr>
              <p:cNvPr id="24599" name="Rectangle 23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0" name="Oval 24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01" name="Group 25"/>
            <p:cNvGrpSpPr>
              <a:grpSpLocks/>
            </p:cNvGrpSpPr>
            <p:nvPr userDrawn="1"/>
          </p:nvGrpSpPr>
          <p:grpSpPr bwMode="auto">
            <a:xfrm>
              <a:off x="336" y="1756"/>
              <a:ext cx="186" cy="96"/>
              <a:chOff x="192" y="1872"/>
              <a:chExt cx="186" cy="96"/>
            </a:xfrm>
          </p:grpSpPr>
          <p:sp>
            <p:nvSpPr>
              <p:cNvPr id="24602" name="Rectangle 26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3" name="Oval 27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04" name="Group 28"/>
            <p:cNvGrpSpPr>
              <a:grpSpLocks/>
            </p:cNvGrpSpPr>
            <p:nvPr userDrawn="1"/>
          </p:nvGrpSpPr>
          <p:grpSpPr bwMode="auto">
            <a:xfrm>
              <a:off x="336" y="1993"/>
              <a:ext cx="186" cy="96"/>
              <a:chOff x="192" y="1872"/>
              <a:chExt cx="186" cy="96"/>
            </a:xfrm>
          </p:grpSpPr>
          <p:sp>
            <p:nvSpPr>
              <p:cNvPr id="24605" name="Rectangle 29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6" name="Oval 30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07" name="Group 31"/>
            <p:cNvGrpSpPr>
              <a:grpSpLocks/>
            </p:cNvGrpSpPr>
            <p:nvPr userDrawn="1"/>
          </p:nvGrpSpPr>
          <p:grpSpPr bwMode="auto">
            <a:xfrm>
              <a:off x="336" y="2230"/>
              <a:ext cx="186" cy="96"/>
              <a:chOff x="192" y="1872"/>
              <a:chExt cx="186" cy="96"/>
            </a:xfrm>
          </p:grpSpPr>
          <p:sp>
            <p:nvSpPr>
              <p:cNvPr id="24608" name="Rectangle 32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9" name="Oval 33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10" name="Group 34"/>
            <p:cNvGrpSpPr>
              <a:grpSpLocks/>
            </p:cNvGrpSpPr>
            <p:nvPr userDrawn="1"/>
          </p:nvGrpSpPr>
          <p:grpSpPr bwMode="auto">
            <a:xfrm>
              <a:off x="336" y="2467"/>
              <a:ext cx="186" cy="96"/>
              <a:chOff x="192" y="1872"/>
              <a:chExt cx="186" cy="96"/>
            </a:xfrm>
          </p:grpSpPr>
          <p:sp>
            <p:nvSpPr>
              <p:cNvPr id="24611" name="Rectangle 35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2" name="Oval 36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13" name="Group 37"/>
            <p:cNvGrpSpPr>
              <a:grpSpLocks/>
            </p:cNvGrpSpPr>
            <p:nvPr userDrawn="1"/>
          </p:nvGrpSpPr>
          <p:grpSpPr bwMode="auto">
            <a:xfrm>
              <a:off x="336" y="2704"/>
              <a:ext cx="186" cy="96"/>
              <a:chOff x="192" y="1872"/>
              <a:chExt cx="186" cy="96"/>
            </a:xfrm>
          </p:grpSpPr>
          <p:sp>
            <p:nvSpPr>
              <p:cNvPr id="24614" name="Rectangle 38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5" name="Oval 39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16" name="Group 40"/>
            <p:cNvGrpSpPr>
              <a:grpSpLocks/>
            </p:cNvGrpSpPr>
            <p:nvPr userDrawn="1"/>
          </p:nvGrpSpPr>
          <p:grpSpPr bwMode="auto">
            <a:xfrm>
              <a:off x="336" y="2942"/>
              <a:ext cx="186" cy="96"/>
              <a:chOff x="192" y="1872"/>
              <a:chExt cx="186" cy="96"/>
            </a:xfrm>
          </p:grpSpPr>
          <p:sp>
            <p:nvSpPr>
              <p:cNvPr id="24617" name="Rectangle 41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8" name="Oval 42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19" name="Group 43"/>
            <p:cNvGrpSpPr>
              <a:grpSpLocks/>
            </p:cNvGrpSpPr>
            <p:nvPr userDrawn="1"/>
          </p:nvGrpSpPr>
          <p:grpSpPr bwMode="auto">
            <a:xfrm>
              <a:off x="336" y="3179"/>
              <a:ext cx="186" cy="96"/>
              <a:chOff x="192" y="1872"/>
              <a:chExt cx="186" cy="96"/>
            </a:xfrm>
          </p:grpSpPr>
          <p:sp>
            <p:nvSpPr>
              <p:cNvPr id="24620" name="Rectangle 44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1" name="Oval 45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22" name="Group 46"/>
            <p:cNvGrpSpPr>
              <a:grpSpLocks/>
            </p:cNvGrpSpPr>
            <p:nvPr userDrawn="1"/>
          </p:nvGrpSpPr>
          <p:grpSpPr bwMode="auto">
            <a:xfrm>
              <a:off x="336" y="3416"/>
              <a:ext cx="186" cy="96"/>
              <a:chOff x="192" y="1872"/>
              <a:chExt cx="186" cy="96"/>
            </a:xfrm>
          </p:grpSpPr>
          <p:sp>
            <p:nvSpPr>
              <p:cNvPr id="24623" name="Rectangle 47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4" name="Oval 48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25" name="Group 49"/>
            <p:cNvGrpSpPr>
              <a:grpSpLocks/>
            </p:cNvGrpSpPr>
            <p:nvPr userDrawn="1"/>
          </p:nvGrpSpPr>
          <p:grpSpPr bwMode="auto">
            <a:xfrm>
              <a:off x="336" y="3653"/>
              <a:ext cx="186" cy="96"/>
              <a:chOff x="192" y="1872"/>
              <a:chExt cx="186" cy="96"/>
            </a:xfrm>
          </p:grpSpPr>
          <p:sp>
            <p:nvSpPr>
              <p:cNvPr id="24626" name="Rectangle 50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Oval 51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28" name="Group 52"/>
            <p:cNvGrpSpPr>
              <a:grpSpLocks/>
            </p:cNvGrpSpPr>
            <p:nvPr userDrawn="1"/>
          </p:nvGrpSpPr>
          <p:grpSpPr bwMode="auto">
            <a:xfrm>
              <a:off x="336" y="3890"/>
              <a:ext cx="186" cy="96"/>
              <a:chOff x="192" y="1872"/>
              <a:chExt cx="186" cy="96"/>
            </a:xfrm>
          </p:grpSpPr>
          <p:sp>
            <p:nvSpPr>
              <p:cNvPr id="24629" name="Rectangle 53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0" name="Oval 54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631" name="Group 55"/>
            <p:cNvGrpSpPr>
              <a:grpSpLocks/>
            </p:cNvGrpSpPr>
            <p:nvPr userDrawn="1"/>
          </p:nvGrpSpPr>
          <p:grpSpPr bwMode="auto">
            <a:xfrm>
              <a:off x="336" y="4128"/>
              <a:ext cx="186" cy="96"/>
              <a:chOff x="192" y="1872"/>
              <a:chExt cx="186" cy="96"/>
            </a:xfrm>
          </p:grpSpPr>
          <p:sp>
            <p:nvSpPr>
              <p:cNvPr id="24632" name="Rectangle 56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Oval 57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4634" name="AutoShape 58"/>
          <p:cNvSpPr>
            <a:spLocks noChangeArrowheads="1"/>
          </p:cNvSpPr>
          <p:nvPr/>
        </p:nvSpPr>
        <p:spPr bwMode="gray">
          <a:xfrm>
            <a:off x="914400" y="1981200"/>
            <a:ext cx="7543800" cy="1049338"/>
          </a:xfrm>
          <a:prstGeom prst="roundRect">
            <a:avLst>
              <a:gd name="adj" fmla="val 22889"/>
            </a:avLst>
          </a:prstGeom>
          <a:solidFill>
            <a:schemeClr val="hlink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50800" dir="54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6" name="Rectangle 60"/>
          <p:cNvSpPr>
            <a:spLocks noGrp="1" noChangeArrowheads="1"/>
          </p:cNvSpPr>
          <p:nvPr>
            <p:ph type="ctrTitle"/>
          </p:nvPr>
        </p:nvSpPr>
        <p:spPr>
          <a:xfrm>
            <a:off x="990600" y="2130425"/>
            <a:ext cx="7419975" cy="765175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4638" name="Rectangle 62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38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639" name="Rectangle 63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3825"/>
            <a:ext cx="28956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640" name="Rectangle 6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38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fld id="{79A6C9C1-5897-45C0-A2EA-D77221BE09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4642" name="Rectangle 6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6462-0F0A-4FF7-B13E-D2F9E71FA9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691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03331-47B4-40DF-AE04-D5EFB6ED01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05947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5EC7A-8D5F-47CD-8E87-13A25BBFE6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7410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9A69C-3029-40FB-9BE8-40CC1EC15E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1581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8959B-8EC3-4097-B238-CFCD4F341E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94950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EE07A-5C1C-4BFA-9950-61E157D4BF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095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E08B4-3577-483F-A4B4-2A862613EA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93121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C40E-DA02-4616-8674-EEE8A64DD5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1826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68A1A-1D0F-4CFE-B535-6CCDB38859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64685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2987B-F1B5-4F9D-84B9-98733B061A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82460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6538"/>
            <a:ext cx="2057400" cy="5889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6538"/>
            <a:ext cx="6019800" cy="5889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3903C-3162-4200-AC04-20AAB32CA2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72509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75" y="236538"/>
            <a:ext cx="6181725" cy="866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41D5F7E-EB3A-4EC0-9307-D1F1D8321C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19504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ltGray">
          <a:xfrm rot="-21600000"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28000"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0" y="152400"/>
            <a:ext cx="295275" cy="6553200"/>
            <a:chOff x="336" y="96"/>
            <a:chExt cx="186" cy="4128"/>
          </a:xfrm>
        </p:grpSpPr>
        <p:grpSp>
          <p:nvGrpSpPr>
            <p:cNvPr id="26628" name="Group 4"/>
            <p:cNvGrpSpPr>
              <a:grpSpLocks/>
            </p:cNvGrpSpPr>
            <p:nvPr userDrawn="1"/>
          </p:nvGrpSpPr>
          <p:grpSpPr bwMode="auto">
            <a:xfrm>
              <a:off x="336" y="96"/>
              <a:ext cx="186" cy="96"/>
              <a:chOff x="192" y="1872"/>
              <a:chExt cx="186" cy="96"/>
            </a:xfrm>
          </p:grpSpPr>
          <p:sp>
            <p:nvSpPr>
              <p:cNvPr id="26629" name="Rectangle 5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0" name="Oval 6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1" name="Group 7"/>
            <p:cNvGrpSpPr>
              <a:grpSpLocks/>
            </p:cNvGrpSpPr>
            <p:nvPr userDrawn="1"/>
          </p:nvGrpSpPr>
          <p:grpSpPr bwMode="auto">
            <a:xfrm>
              <a:off x="336" y="333"/>
              <a:ext cx="186" cy="96"/>
              <a:chOff x="192" y="1872"/>
              <a:chExt cx="186" cy="96"/>
            </a:xfrm>
          </p:grpSpPr>
          <p:sp>
            <p:nvSpPr>
              <p:cNvPr id="26632" name="Rectangle 8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3" name="Oval 9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4" name="Group 10"/>
            <p:cNvGrpSpPr>
              <a:grpSpLocks/>
            </p:cNvGrpSpPr>
            <p:nvPr userDrawn="1"/>
          </p:nvGrpSpPr>
          <p:grpSpPr bwMode="auto">
            <a:xfrm>
              <a:off x="336" y="570"/>
              <a:ext cx="186" cy="96"/>
              <a:chOff x="192" y="1872"/>
              <a:chExt cx="186" cy="96"/>
            </a:xfrm>
          </p:grpSpPr>
          <p:sp>
            <p:nvSpPr>
              <p:cNvPr id="26635" name="Rectangle 11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6" name="Oval 12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7" name="Group 13"/>
            <p:cNvGrpSpPr>
              <a:grpSpLocks/>
            </p:cNvGrpSpPr>
            <p:nvPr userDrawn="1"/>
          </p:nvGrpSpPr>
          <p:grpSpPr bwMode="auto">
            <a:xfrm>
              <a:off x="336" y="807"/>
              <a:ext cx="186" cy="96"/>
              <a:chOff x="192" y="1872"/>
              <a:chExt cx="186" cy="96"/>
            </a:xfrm>
          </p:grpSpPr>
          <p:sp>
            <p:nvSpPr>
              <p:cNvPr id="26638" name="Rectangle 14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9" name="Oval 15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40" name="Group 16"/>
            <p:cNvGrpSpPr>
              <a:grpSpLocks/>
            </p:cNvGrpSpPr>
            <p:nvPr userDrawn="1"/>
          </p:nvGrpSpPr>
          <p:grpSpPr bwMode="auto">
            <a:xfrm>
              <a:off x="336" y="1044"/>
              <a:ext cx="186" cy="96"/>
              <a:chOff x="192" y="1872"/>
              <a:chExt cx="186" cy="96"/>
            </a:xfrm>
          </p:grpSpPr>
          <p:sp>
            <p:nvSpPr>
              <p:cNvPr id="26641" name="Rectangle 17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2" name="Oval 18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43" name="Group 19"/>
            <p:cNvGrpSpPr>
              <a:grpSpLocks/>
            </p:cNvGrpSpPr>
            <p:nvPr userDrawn="1"/>
          </p:nvGrpSpPr>
          <p:grpSpPr bwMode="auto">
            <a:xfrm>
              <a:off x="336" y="1281"/>
              <a:ext cx="186" cy="96"/>
              <a:chOff x="192" y="1872"/>
              <a:chExt cx="186" cy="96"/>
            </a:xfrm>
          </p:grpSpPr>
          <p:sp>
            <p:nvSpPr>
              <p:cNvPr id="26644" name="Rectangle 20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5" name="Oval 21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46" name="Group 22"/>
            <p:cNvGrpSpPr>
              <a:grpSpLocks/>
            </p:cNvGrpSpPr>
            <p:nvPr userDrawn="1"/>
          </p:nvGrpSpPr>
          <p:grpSpPr bwMode="auto">
            <a:xfrm>
              <a:off x="336" y="1519"/>
              <a:ext cx="186" cy="96"/>
              <a:chOff x="192" y="1872"/>
              <a:chExt cx="186" cy="96"/>
            </a:xfrm>
          </p:grpSpPr>
          <p:sp>
            <p:nvSpPr>
              <p:cNvPr id="26647" name="Rectangle 23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8" name="Oval 24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49" name="Group 25"/>
            <p:cNvGrpSpPr>
              <a:grpSpLocks/>
            </p:cNvGrpSpPr>
            <p:nvPr userDrawn="1"/>
          </p:nvGrpSpPr>
          <p:grpSpPr bwMode="auto">
            <a:xfrm>
              <a:off x="336" y="1756"/>
              <a:ext cx="186" cy="96"/>
              <a:chOff x="192" y="1872"/>
              <a:chExt cx="186" cy="96"/>
            </a:xfrm>
          </p:grpSpPr>
          <p:sp>
            <p:nvSpPr>
              <p:cNvPr id="26650" name="Rectangle 26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51" name="Oval 27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52" name="Group 28"/>
            <p:cNvGrpSpPr>
              <a:grpSpLocks/>
            </p:cNvGrpSpPr>
            <p:nvPr userDrawn="1"/>
          </p:nvGrpSpPr>
          <p:grpSpPr bwMode="auto">
            <a:xfrm>
              <a:off x="336" y="1993"/>
              <a:ext cx="186" cy="96"/>
              <a:chOff x="192" y="1872"/>
              <a:chExt cx="186" cy="96"/>
            </a:xfrm>
          </p:grpSpPr>
          <p:sp>
            <p:nvSpPr>
              <p:cNvPr id="26653" name="Rectangle 29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54" name="Oval 30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55" name="Group 31"/>
            <p:cNvGrpSpPr>
              <a:grpSpLocks/>
            </p:cNvGrpSpPr>
            <p:nvPr userDrawn="1"/>
          </p:nvGrpSpPr>
          <p:grpSpPr bwMode="auto">
            <a:xfrm>
              <a:off x="336" y="2230"/>
              <a:ext cx="186" cy="96"/>
              <a:chOff x="192" y="1872"/>
              <a:chExt cx="186" cy="96"/>
            </a:xfrm>
          </p:grpSpPr>
          <p:sp>
            <p:nvSpPr>
              <p:cNvPr id="26656" name="Rectangle 32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57" name="Oval 33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58" name="Group 34"/>
            <p:cNvGrpSpPr>
              <a:grpSpLocks/>
            </p:cNvGrpSpPr>
            <p:nvPr userDrawn="1"/>
          </p:nvGrpSpPr>
          <p:grpSpPr bwMode="auto">
            <a:xfrm>
              <a:off x="336" y="2467"/>
              <a:ext cx="186" cy="96"/>
              <a:chOff x="192" y="1872"/>
              <a:chExt cx="186" cy="96"/>
            </a:xfrm>
          </p:grpSpPr>
          <p:sp>
            <p:nvSpPr>
              <p:cNvPr id="26659" name="Rectangle 35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0" name="Oval 36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61" name="Group 37"/>
            <p:cNvGrpSpPr>
              <a:grpSpLocks/>
            </p:cNvGrpSpPr>
            <p:nvPr userDrawn="1"/>
          </p:nvGrpSpPr>
          <p:grpSpPr bwMode="auto">
            <a:xfrm>
              <a:off x="336" y="2704"/>
              <a:ext cx="186" cy="96"/>
              <a:chOff x="192" y="1872"/>
              <a:chExt cx="186" cy="96"/>
            </a:xfrm>
          </p:grpSpPr>
          <p:sp>
            <p:nvSpPr>
              <p:cNvPr id="26662" name="Rectangle 38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3" name="Oval 39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64" name="Group 40"/>
            <p:cNvGrpSpPr>
              <a:grpSpLocks/>
            </p:cNvGrpSpPr>
            <p:nvPr userDrawn="1"/>
          </p:nvGrpSpPr>
          <p:grpSpPr bwMode="auto">
            <a:xfrm>
              <a:off x="336" y="2942"/>
              <a:ext cx="186" cy="96"/>
              <a:chOff x="192" y="1872"/>
              <a:chExt cx="186" cy="96"/>
            </a:xfrm>
          </p:grpSpPr>
          <p:sp>
            <p:nvSpPr>
              <p:cNvPr id="26665" name="Rectangle 41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6" name="Oval 42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67" name="Group 43"/>
            <p:cNvGrpSpPr>
              <a:grpSpLocks/>
            </p:cNvGrpSpPr>
            <p:nvPr userDrawn="1"/>
          </p:nvGrpSpPr>
          <p:grpSpPr bwMode="auto">
            <a:xfrm>
              <a:off x="336" y="3179"/>
              <a:ext cx="186" cy="96"/>
              <a:chOff x="192" y="1872"/>
              <a:chExt cx="186" cy="96"/>
            </a:xfrm>
          </p:grpSpPr>
          <p:sp>
            <p:nvSpPr>
              <p:cNvPr id="26668" name="Rectangle 44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69" name="Oval 45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70" name="Group 46"/>
            <p:cNvGrpSpPr>
              <a:grpSpLocks/>
            </p:cNvGrpSpPr>
            <p:nvPr userDrawn="1"/>
          </p:nvGrpSpPr>
          <p:grpSpPr bwMode="auto">
            <a:xfrm>
              <a:off x="336" y="3416"/>
              <a:ext cx="186" cy="96"/>
              <a:chOff x="192" y="1872"/>
              <a:chExt cx="186" cy="96"/>
            </a:xfrm>
          </p:grpSpPr>
          <p:sp>
            <p:nvSpPr>
              <p:cNvPr id="26671" name="Rectangle 47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2" name="Oval 48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73" name="Group 49"/>
            <p:cNvGrpSpPr>
              <a:grpSpLocks/>
            </p:cNvGrpSpPr>
            <p:nvPr userDrawn="1"/>
          </p:nvGrpSpPr>
          <p:grpSpPr bwMode="auto">
            <a:xfrm>
              <a:off x="336" y="3653"/>
              <a:ext cx="186" cy="96"/>
              <a:chOff x="192" y="1872"/>
              <a:chExt cx="186" cy="96"/>
            </a:xfrm>
          </p:grpSpPr>
          <p:sp>
            <p:nvSpPr>
              <p:cNvPr id="26674" name="Rectangle 50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5" name="Oval 51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76" name="Group 52"/>
            <p:cNvGrpSpPr>
              <a:grpSpLocks/>
            </p:cNvGrpSpPr>
            <p:nvPr userDrawn="1"/>
          </p:nvGrpSpPr>
          <p:grpSpPr bwMode="auto">
            <a:xfrm>
              <a:off x="336" y="3890"/>
              <a:ext cx="186" cy="96"/>
              <a:chOff x="192" y="1872"/>
              <a:chExt cx="186" cy="96"/>
            </a:xfrm>
          </p:grpSpPr>
          <p:sp>
            <p:nvSpPr>
              <p:cNvPr id="26677" name="Rectangle 53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8" name="Oval 54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79" name="Group 55"/>
            <p:cNvGrpSpPr>
              <a:grpSpLocks/>
            </p:cNvGrpSpPr>
            <p:nvPr userDrawn="1"/>
          </p:nvGrpSpPr>
          <p:grpSpPr bwMode="auto">
            <a:xfrm>
              <a:off x="336" y="4128"/>
              <a:ext cx="186" cy="96"/>
              <a:chOff x="192" y="1872"/>
              <a:chExt cx="186" cy="96"/>
            </a:xfrm>
          </p:grpSpPr>
          <p:sp>
            <p:nvSpPr>
              <p:cNvPr id="26680" name="Rectangle 56"/>
              <p:cNvSpPr>
                <a:spLocks noChangeArrowheads="1"/>
              </p:cNvSpPr>
              <p:nvPr userDrawn="1"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81" name="Oval 57"/>
              <p:cNvSpPr>
                <a:spLocks noChangeArrowheads="1"/>
              </p:cNvSpPr>
              <p:nvPr userDrawn="1"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682" name="AutoShape 58"/>
          <p:cNvSpPr>
            <a:spLocks noChangeArrowheads="1"/>
          </p:cNvSpPr>
          <p:nvPr/>
        </p:nvSpPr>
        <p:spPr bwMode="gray">
          <a:xfrm>
            <a:off x="914400" y="1752600"/>
            <a:ext cx="7543800" cy="1277938"/>
          </a:xfrm>
          <a:prstGeom prst="roundRect">
            <a:avLst>
              <a:gd name="adj" fmla="val 22889"/>
            </a:avLst>
          </a:prstGeom>
          <a:solidFill>
            <a:schemeClr val="folHlink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50800" dir="54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4" name="Rectangle 60"/>
          <p:cNvSpPr>
            <a:spLocks noGrp="1" noChangeArrowheads="1"/>
          </p:cNvSpPr>
          <p:nvPr>
            <p:ph type="ctrTitle"/>
          </p:nvPr>
        </p:nvSpPr>
        <p:spPr>
          <a:xfrm>
            <a:off x="990600" y="2130425"/>
            <a:ext cx="7419975" cy="765175"/>
          </a:xfr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6686" name="Rectangle 62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38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87" name="Rectangle 63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3825"/>
            <a:ext cx="28956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88" name="Rectangle 6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38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fld id="{7E08BA7B-0DA0-4DAC-9321-D25CEE039C5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6690" name="Rectangle 6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E1875-75EB-4995-AFA9-B35CC47FCB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088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C9748-16FC-494C-867C-C5C137482F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56718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74FD9-EAD1-4AC7-AB45-B48D5888B4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90381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3ACF4-E301-41FF-9C09-FBD02F1C74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557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7A205-968F-4D2A-825E-57857FF32A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58747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95C94-5D13-4BD4-AD5F-317C48E285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84137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06A75-C724-4FE8-9F71-4FF5593337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19691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DC5E1-767B-43F5-BC96-166BE77EB9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64741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151A4-0E4A-488E-919C-807B437925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86973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4CB6C-1EDB-418A-B27C-D430FB4483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39199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6538"/>
            <a:ext cx="2057400" cy="5889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6538"/>
            <a:ext cx="6019800" cy="5889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8E75B-65DB-4599-95E8-696743BEAF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07129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75" y="236538"/>
            <a:ext cx="6181725" cy="866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82684A-A9DB-4FAB-8585-D67AC6428E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9063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75" y="236538"/>
            <a:ext cx="6181725" cy="866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E7C53B4-76F0-4609-91A5-4FBF9A86F9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34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544B3-463F-4595-AF26-F42CF47CED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504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419AB-2721-4D79-8ABB-F84110BA53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656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0DBB8-C188-41E8-91CC-D7BF23881A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80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406DF-6180-47B6-9C22-0523C75814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821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26C22-E14E-415B-9898-F7D8A3019F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890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hidden">
          <a:xfrm rot="-21600000"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10001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1" name="Rectangle 63"/>
          <p:cNvSpPr>
            <a:spLocks noChangeArrowheads="1"/>
          </p:cNvSpPr>
          <p:nvPr/>
        </p:nvSpPr>
        <p:spPr bwMode="ltGray">
          <a:xfrm>
            <a:off x="0" y="0"/>
            <a:ext cx="9144000" cy="1143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28627"/>
                  <a:invGamma/>
                  <a:alpha val="22000"/>
                </a:schemeClr>
              </a:gs>
              <a:gs pos="100000">
                <a:schemeClr val="accent1">
                  <a:alpha val="49001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3" name="AutoShape 65"/>
          <p:cNvSpPr>
            <a:spLocks noChangeArrowheads="1"/>
          </p:cNvSpPr>
          <p:nvPr/>
        </p:nvSpPr>
        <p:spPr bwMode="gray">
          <a:xfrm>
            <a:off x="5867400" y="968375"/>
            <a:ext cx="3124200" cy="304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accent1">
                <a:alpha val="7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4" name="Rectangle 66"/>
          <p:cNvSpPr>
            <a:spLocks noGrp="1" noChangeArrowheads="1"/>
          </p:cNvSpPr>
          <p:nvPr>
            <p:ph type="title"/>
          </p:nvPr>
        </p:nvSpPr>
        <p:spPr bwMode="gray">
          <a:xfrm>
            <a:off x="752475" y="236538"/>
            <a:ext cx="61817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75" name="Rectangle 67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76" name="Rectangle 6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7477" name="Rectangle 69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7478" name="Rectangle 7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BA1A23B-EA89-4A65-8B31-42ABA0BE784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0" y="152400"/>
            <a:ext cx="295275" cy="6553200"/>
            <a:chOff x="336" y="96"/>
            <a:chExt cx="186" cy="4128"/>
          </a:xfrm>
        </p:grpSpPr>
        <p:grpSp>
          <p:nvGrpSpPr>
            <p:cNvPr id="17417" name="Group 9"/>
            <p:cNvGrpSpPr>
              <a:grpSpLocks/>
            </p:cNvGrpSpPr>
            <p:nvPr/>
          </p:nvGrpSpPr>
          <p:grpSpPr bwMode="auto">
            <a:xfrm>
              <a:off x="336" y="96"/>
              <a:ext cx="186" cy="96"/>
              <a:chOff x="192" y="1872"/>
              <a:chExt cx="186" cy="96"/>
            </a:xfrm>
          </p:grpSpPr>
          <p:sp>
            <p:nvSpPr>
              <p:cNvPr id="17418" name="Rectangle 10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9" name="Oval 11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20" name="Group 12"/>
            <p:cNvGrpSpPr>
              <a:grpSpLocks/>
            </p:cNvGrpSpPr>
            <p:nvPr/>
          </p:nvGrpSpPr>
          <p:grpSpPr bwMode="auto">
            <a:xfrm>
              <a:off x="336" y="333"/>
              <a:ext cx="186" cy="96"/>
              <a:chOff x="192" y="1872"/>
              <a:chExt cx="186" cy="96"/>
            </a:xfrm>
          </p:grpSpPr>
          <p:sp>
            <p:nvSpPr>
              <p:cNvPr id="17421" name="Rectangle 13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2" name="Oval 14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23" name="Group 15"/>
            <p:cNvGrpSpPr>
              <a:grpSpLocks/>
            </p:cNvGrpSpPr>
            <p:nvPr/>
          </p:nvGrpSpPr>
          <p:grpSpPr bwMode="auto">
            <a:xfrm>
              <a:off x="336" y="570"/>
              <a:ext cx="186" cy="96"/>
              <a:chOff x="192" y="1872"/>
              <a:chExt cx="186" cy="96"/>
            </a:xfrm>
          </p:grpSpPr>
          <p:sp>
            <p:nvSpPr>
              <p:cNvPr id="17424" name="Rectangle 16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5" name="Oval 17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26" name="Group 18"/>
            <p:cNvGrpSpPr>
              <a:grpSpLocks/>
            </p:cNvGrpSpPr>
            <p:nvPr/>
          </p:nvGrpSpPr>
          <p:grpSpPr bwMode="auto">
            <a:xfrm>
              <a:off x="336" y="807"/>
              <a:ext cx="186" cy="96"/>
              <a:chOff x="192" y="1872"/>
              <a:chExt cx="186" cy="96"/>
            </a:xfrm>
          </p:grpSpPr>
          <p:sp>
            <p:nvSpPr>
              <p:cNvPr id="17427" name="Rectangle 19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8" name="Oval 20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29" name="Group 21"/>
            <p:cNvGrpSpPr>
              <a:grpSpLocks/>
            </p:cNvGrpSpPr>
            <p:nvPr/>
          </p:nvGrpSpPr>
          <p:grpSpPr bwMode="auto">
            <a:xfrm>
              <a:off x="336" y="1044"/>
              <a:ext cx="186" cy="96"/>
              <a:chOff x="192" y="1872"/>
              <a:chExt cx="186" cy="96"/>
            </a:xfrm>
          </p:grpSpPr>
          <p:sp>
            <p:nvSpPr>
              <p:cNvPr id="17430" name="Rectangle 22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1" name="Oval 23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32" name="Group 24"/>
            <p:cNvGrpSpPr>
              <a:grpSpLocks/>
            </p:cNvGrpSpPr>
            <p:nvPr/>
          </p:nvGrpSpPr>
          <p:grpSpPr bwMode="auto">
            <a:xfrm>
              <a:off x="336" y="1281"/>
              <a:ext cx="186" cy="96"/>
              <a:chOff x="192" y="1872"/>
              <a:chExt cx="186" cy="96"/>
            </a:xfrm>
          </p:grpSpPr>
          <p:sp>
            <p:nvSpPr>
              <p:cNvPr id="17433" name="Rectangle 25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4" name="Oval 26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35" name="Group 27"/>
            <p:cNvGrpSpPr>
              <a:grpSpLocks/>
            </p:cNvGrpSpPr>
            <p:nvPr/>
          </p:nvGrpSpPr>
          <p:grpSpPr bwMode="auto">
            <a:xfrm>
              <a:off x="336" y="1519"/>
              <a:ext cx="186" cy="96"/>
              <a:chOff x="192" y="1872"/>
              <a:chExt cx="186" cy="96"/>
            </a:xfrm>
          </p:grpSpPr>
          <p:sp>
            <p:nvSpPr>
              <p:cNvPr id="17436" name="Rectangle 28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7" name="Oval 29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38" name="Group 30"/>
            <p:cNvGrpSpPr>
              <a:grpSpLocks/>
            </p:cNvGrpSpPr>
            <p:nvPr/>
          </p:nvGrpSpPr>
          <p:grpSpPr bwMode="auto">
            <a:xfrm>
              <a:off x="336" y="1756"/>
              <a:ext cx="186" cy="96"/>
              <a:chOff x="192" y="1872"/>
              <a:chExt cx="186" cy="96"/>
            </a:xfrm>
          </p:grpSpPr>
          <p:sp>
            <p:nvSpPr>
              <p:cNvPr id="17439" name="Rectangle 31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0" name="Oval 32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41" name="Group 33"/>
            <p:cNvGrpSpPr>
              <a:grpSpLocks/>
            </p:cNvGrpSpPr>
            <p:nvPr/>
          </p:nvGrpSpPr>
          <p:grpSpPr bwMode="auto">
            <a:xfrm>
              <a:off x="336" y="1993"/>
              <a:ext cx="186" cy="96"/>
              <a:chOff x="192" y="1872"/>
              <a:chExt cx="186" cy="96"/>
            </a:xfrm>
          </p:grpSpPr>
          <p:sp>
            <p:nvSpPr>
              <p:cNvPr id="17442" name="Rectangle 34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3" name="Oval 35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44" name="Group 36"/>
            <p:cNvGrpSpPr>
              <a:grpSpLocks/>
            </p:cNvGrpSpPr>
            <p:nvPr/>
          </p:nvGrpSpPr>
          <p:grpSpPr bwMode="auto">
            <a:xfrm>
              <a:off x="336" y="2230"/>
              <a:ext cx="186" cy="96"/>
              <a:chOff x="192" y="1872"/>
              <a:chExt cx="186" cy="96"/>
            </a:xfrm>
          </p:grpSpPr>
          <p:sp>
            <p:nvSpPr>
              <p:cNvPr id="17445" name="Rectangle 37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6" name="Oval 38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47" name="Group 39"/>
            <p:cNvGrpSpPr>
              <a:grpSpLocks/>
            </p:cNvGrpSpPr>
            <p:nvPr/>
          </p:nvGrpSpPr>
          <p:grpSpPr bwMode="auto">
            <a:xfrm>
              <a:off x="336" y="2467"/>
              <a:ext cx="186" cy="96"/>
              <a:chOff x="192" y="1872"/>
              <a:chExt cx="186" cy="96"/>
            </a:xfrm>
          </p:grpSpPr>
          <p:sp>
            <p:nvSpPr>
              <p:cNvPr id="17448" name="Rectangle 40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9" name="Oval 41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50" name="Group 42"/>
            <p:cNvGrpSpPr>
              <a:grpSpLocks/>
            </p:cNvGrpSpPr>
            <p:nvPr/>
          </p:nvGrpSpPr>
          <p:grpSpPr bwMode="auto">
            <a:xfrm>
              <a:off x="336" y="2704"/>
              <a:ext cx="186" cy="96"/>
              <a:chOff x="192" y="1872"/>
              <a:chExt cx="186" cy="96"/>
            </a:xfrm>
          </p:grpSpPr>
          <p:sp>
            <p:nvSpPr>
              <p:cNvPr id="17451" name="Rectangle 43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52" name="Oval 44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53" name="Group 45"/>
            <p:cNvGrpSpPr>
              <a:grpSpLocks/>
            </p:cNvGrpSpPr>
            <p:nvPr/>
          </p:nvGrpSpPr>
          <p:grpSpPr bwMode="auto">
            <a:xfrm>
              <a:off x="336" y="2942"/>
              <a:ext cx="186" cy="96"/>
              <a:chOff x="192" y="1872"/>
              <a:chExt cx="186" cy="96"/>
            </a:xfrm>
          </p:grpSpPr>
          <p:sp>
            <p:nvSpPr>
              <p:cNvPr id="17454" name="Rectangle 46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55" name="Oval 47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56" name="Group 48"/>
            <p:cNvGrpSpPr>
              <a:grpSpLocks/>
            </p:cNvGrpSpPr>
            <p:nvPr/>
          </p:nvGrpSpPr>
          <p:grpSpPr bwMode="auto">
            <a:xfrm>
              <a:off x="336" y="3179"/>
              <a:ext cx="186" cy="96"/>
              <a:chOff x="192" y="1872"/>
              <a:chExt cx="186" cy="96"/>
            </a:xfrm>
          </p:grpSpPr>
          <p:sp>
            <p:nvSpPr>
              <p:cNvPr id="17457" name="Rectangle 49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58" name="Oval 50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59" name="Group 51"/>
            <p:cNvGrpSpPr>
              <a:grpSpLocks/>
            </p:cNvGrpSpPr>
            <p:nvPr/>
          </p:nvGrpSpPr>
          <p:grpSpPr bwMode="auto">
            <a:xfrm>
              <a:off x="336" y="3416"/>
              <a:ext cx="186" cy="96"/>
              <a:chOff x="192" y="1872"/>
              <a:chExt cx="186" cy="96"/>
            </a:xfrm>
          </p:grpSpPr>
          <p:sp>
            <p:nvSpPr>
              <p:cNvPr id="17460" name="Rectangle 52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1" name="Oval 53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62" name="Group 54"/>
            <p:cNvGrpSpPr>
              <a:grpSpLocks/>
            </p:cNvGrpSpPr>
            <p:nvPr/>
          </p:nvGrpSpPr>
          <p:grpSpPr bwMode="auto">
            <a:xfrm>
              <a:off x="336" y="3653"/>
              <a:ext cx="186" cy="96"/>
              <a:chOff x="192" y="1872"/>
              <a:chExt cx="186" cy="96"/>
            </a:xfrm>
          </p:grpSpPr>
          <p:sp>
            <p:nvSpPr>
              <p:cNvPr id="17463" name="Rectangle 55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4" name="Oval 56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65" name="Group 57"/>
            <p:cNvGrpSpPr>
              <a:grpSpLocks/>
            </p:cNvGrpSpPr>
            <p:nvPr/>
          </p:nvGrpSpPr>
          <p:grpSpPr bwMode="auto">
            <a:xfrm>
              <a:off x="336" y="3890"/>
              <a:ext cx="186" cy="96"/>
              <a:chOff x="192" y="1872"/>
              <a:chExt cx="186" cy="96"/>
            </a:xfrm>
          </p:grpSpPr>
          <p:sp>
            <p:nvSpPr>
              <p:cNvPr id="17466" name="Rectangle 58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7" name="Oval 59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68" name="Group 60"/>
            <p:cNvGrpSpPr>
              <a:grpSpLocks/>
            </p:cNvGrpSpPr>
            <p:nvPr/>
          </p:nvGrpSpPr>
          <p:grpSpPr bwMode="auto">
            <a:xfrm>
              <a:off x="336" y="4128"/>
              <a:ext cx="186" cy="96"/>
              <a:chOff x="192" y="1872"/>
              <a:chExt cx="186" cy="96"/>
            </a:xfrm>
          </p:grpSpPr>
          <p:sp>
            <p:nvSpPr>
              <p:cNvPr id="17469" name="Rectangle 61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0" name="Oval 62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17472" name="Picture 64" descr="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2325" t="67455"/>
          <a:stretch>
            <a:fillRect/>
          </a:stretch>
        </p:blipFill>
        <p:spPr bwMode="gray">
          <a:xfrm>
            <a:off x="0" y="0"/>
            <a:ext cx="82391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hidden">
          <a:xfrm rot="-21600000"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>
                  <a:alpha val="10001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2" name="Rectangle 58"/>
          <p:cNvSpPr>
            <a:spLocks noChangeArrowheads="1"/>
          </p:cNvSpPr>
          <p:nvPr/>
        </p:nvSpPr>
        <p:spPr bwMode="ltGray">
          <a:xfrm>
            <a:off x="0" y="0"/>
            <a:ext cx="9144000" cy="11430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8627"/>
                  <a:invGamma/>
                  <a:alpha val="22000"/>
                </a:schemeClr>
              </a:gs>
              <a:gs pos="100000">
                <a:schemeClr val="accent2">
                  <a:alpha val="49001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6" name="Rectangle 62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67" name="Rectangle 63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21568" name="Rectangle 64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21569" name="Rectangle 65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0AEB4A6-D57A-40E8-BF25-3AC538DF5E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1570" name="AutoShape 66"/>
          <p:cNvSpPr>
            <a:spLocks noChangeArrowheads="1"/>
          </p:cNvSpPr>
          <p:nvPr/>
        </p:nvSpPr>
        <p:spPr bwMode="gray">
          <a:xfrm>
            <a:off x="5867400" y="968375"/>
            <a:ext cx="3124200" cy="304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accent2">
                <a:alpha val="7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5" name="Rectangle 61"/>
          <p:cNvSpPr>
            <a:spLocks noGrp="1" noChangeArrowheads="1"/>
          </p:cNvSpPr>
          <p:nvPr>
            <p:ph type="title"/>
          </p:nvPr>
        </p:nvSpPr>
        <p:spPr bwMode="gray">
          <a:xfrm>
            <a:off x="752475" y="236538"/>
            <a:ext cx="61817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0" y="152400"/>
            <a:ext cx="295275" cy="6553200"/>
            <a:chOff x="336" y="96"/>
            <a:chExt cx="186" cy="4128"/>
          </a:xfrm>
        </p:grpSpPr>
        <p:grpSp>
          <p:nvGrpSpPr>
            <p:cNvPr id="21508" name="Group 4"/>
            <p:cNvGrpSpPr>
              <a:grpSpLocks/>
            </p:cNvGrpSpPr>
            <p:nvPr/>
          </p:nvGrpSpPr>
          <p:grpSpPr bwMode="auto">
            <a:xfrm>
              <a:off x="336" y="96"/>
              <a:ext cx="186" cy="96"/>
              <a:chOff x="192" y="1872"/>
              <a:chExt cx="186" cy="96"/>
            </a:xfrm>
          </p:grpSpPr>
          <p:sp>
            <p:nvSpPr>
              <p:cNvPr id="21509" name="Rectangle 5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0" name="Oval 6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11" name="Group 7"/>
            <p:cNvGrpSpPr>
              <a:grpSpLocks/>
            </p:cNvGrpSpPr>
            <p:nvPr/>
          </p:nvGrpSpPr>
          <p:grpSpPr bwMode="auto">
            <a:xfrm>
              <a:off x="336" y="333"/>
              <a:ext cx="186" cy="96"/>
              <a:chOff x="192" y="1872"/>
              <a:chExt cx="186" cy="96"/>
            </a:xfrm>
          </p:grpSpPr>
          <p:sp>
            <p:nvSpPr>
              <p:cNvPr id="21512" name="Rectangle 8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3" name="Oval 9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14" name="Group 10"/>
            <p:cNvGrpSpPr>
              <a:grpSpLocks/>
            </p:cNvGrpSpPr>
            <p:nvPr/>
          </p:nvGrpSpPr>
          <p:grpSpPr bwMode="auto">
            <a:xfrm>
              <a:off x="336" y="570"/>
              <a:ext cx="186" cy="96"/>
              <a:chOff x="192" y="1872"/>
              <a:chExt cx="186" cy="96"/>
            </a:xfrm>
          </p:grpSpPr>
          <p:sp>
            <p:nvSpPr>
              <p:cNvPr id="21515" name="Rectangle 11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6" name="Oval 12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17" name="Group 13"/>
            <p:cNvGrpSpPr>
              <a:grpSpLocks/>
            </p:cNvGrpSpPr>
            <p:nvPr/>
          </p:nvGrpSpPr>
          <p:grpSpPr bwMode="auto">
            <a:xfrm>
              <a:off x="336" y="807"/>
              <a:ext cx="186" cy="96"/>
              <a:chOff x="192" y="1872"/>
              <a:chExt cx="186" cy="96"/>
            </a:xfrm>
          </p:grpSpPr>
          <p:sp>
            <p:nvSpPr>
              <p:cNvPr id="21518" name="Rectangle 14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9" name="Oval 15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0" name="Group 16"/>
            <p:cNvGrpSpPr>
              <a:grpSpLocks/>
            </p:cNvGrpSpPr>
            <p:nvPr/>
          </p:nvGrpSpPr>
          <p:grpSpPr bwMode="auto">
            <a:xfrm>
              <a:off x="336" y="1044"/>
              <a:ext cx="186" cy="96"/>
              <a:chOff x="192" y="1872"/>
              <a:chExt cx="186" cy="96"/>
            </a:xfrm>
          </p:grpSpPr>
          <p:sp>
            <p:nvSpPr>
              <p:cNvPr id="21521" name="Rectangle 17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2" name="Oval 18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3" name="Group 19"/>
            <p:cNvGrpSpPr>
              <a:grpSpLocks/>
            </p:cNvGrpSpPr>
            <p:nvPr/>
          </p:nvGrpSpPr>
          <p:grpSpPr bwMode="auto">
            <a:xfrm>
              <a:off x="336" y="1281"/>
              <a:ext cx="186" cy="96"/>
              <a:chOff x="192" y="1872"/>
              <a:chExt cx="186" cy="96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Oval 21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336" y="1519"/>
              <a:ext cx="186" cy="96"/>
              <a:chOff x="192" y="1872"/>
              <a:chExt cx="186" cy="96"/>
            </a:xfrm>
          </p:grpSpPr>
          <p:sp>
            <p:nvSpPr>
              <p:cNvPr id="21527" name="Rectangle 23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8" name="Oval 24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9" name="Group 25"/>
            <p:cNvGrpSpPr>
              <a:grpSpLocks/>
            </p:cNvGrpSpPr>
            <p:nvPr/>
          </p:nvGrpSpPr>
          <p:grpSpPr bwMode="auto">
            <a:xfrm>
              <a:off x="336" y="1756"/>
              <a:ext cx="186" cy="96"/>
              <a:chOff x="192" y="1872"/>
              <a:chExt cx="186" cy="96"/>
            </a:xfrm>
          </p:grpSpPr>
          <p:sp>
            <p:nvSpPr>
              <p:cNvPr id="21530" name="Rectangle 26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Oval 27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32" name="Group 28"/>
            <p:cNvGrpSpPr>
              <a:grpSpLocks/>
            </p:cNvGrpSpPr>
            <p:nvPr/>
          </p:nvGrpSpPr>
          <p:grpSpPr bwMode="auto">
            <a:xfrm>
              <a:off x="336" y="1993"/>
              <a:ext cx="186" cy="96"/>
              <a:chOff x="192" y="1872"/>
              <a:chExt cx="186" cy="96"/>
            </a:xfrm>
          </p:grpSpPr>
          <p:sp>
            <p:nvSpPr>
              <p:cNvPr id="21533" name="Rectangle 29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4" name="Oval 30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35" name="Group 31"/>
            <p:cNvGrpSpPr>
              <a:grpSpLocks/>
            </p:cNvGrpSpPr>
            <p:nvPr/>
          </p:nvGrpSpPr>
          <p:grpSpPr bwMode="auto">
            <a:xfrm>
              <a:off x="336" y="2230"/>
              <a:ext cx="186" cy="96"/>
              <a:chOff x="192" y="1872"/>
              <a:chExt cx="186" cy="96"/>
            </a:xfrm>
          </p:grpSpPr>
          <p:sp>
            <p:nvSpPr>
              <p:cNvPr id="21536" name="Rectangle 32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7" name="Oval 33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336" y="2467"/>
              <a:ext cx="186" cy="96"/>
              <a:chOff x="192" y="1872"/>
              <a:chExt cx="186" cy="96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0" name="Oval 36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1" name="Group 37"/>
            <p:cNvGrpSpPr>
              <a:grpSpLocks/>
            </p:cNvGrpSpPr>
            <p:nvPr/>
          </p:nvGrpSpPr>
          <p:grpSpPr bwMode="auto">
            <a:xfrm>
              <a:off x="336" y="2704"/>
              <a:ext cx="186" cy="96"/>
              <a:chOff x="192" y="1872"/>
              <a:chExt cx="186" cy="96"/>
            </a:xfrm>
          </p:grpSpPr>
          <p:sp>
            <p:nvSpPr>
              <p:cNvPr id="21542" name="Rectangle 38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Oval 39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4" name="Group 40"/>
            <p:cNvGrpSpPr>
              <a:grpSpLocks/>
            </p:cNvGrpSpPr>
            <p:nvPr/>
          </p:nvGrpSpPr>
          <p:grpSpPr bwMode="auto">
            <a:xfrm>
              <a:off x="336" y="2942"/>
              <a:ext cx="186" cy="96"/>
              <a:chOff x="192" y="1872"/>
              <a:chExt cx="186" cy="96"/>
            </a:xfrm>
          </p:grpSpPr>
          <p:sp>
            <p:nvSpPr>
              <p:cNvPr id="21545" name="Rectangle 41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6" name="Oval 42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7" name="Group 43"/>
            <p:cNvGrpSpPr>
              <a:grpSpLocks/>
            </p:cNvGrpSpPr>
            <p:nvPr/>
          </p:nvGrpSpPr>
          <p:grpSpPr bwMode="auto">
            <a:xfrm>
              <a:off x="336" y="3179"/>
              <a:ext cx="186" cy="96"/>
              <a:chOff x="192" y="1872"/>
              <a:chExt cx="186" cy="96"/>
            </a:xfrm>
          </p:grpSpPr>
          <p:sp>
            <p:nvSpPr>
              <p:cNvPr id="21548" name="Rectangle 44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Oval 45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0" name="Group 46"/>
            <p:cNvGrpSpPr>
              <a:grpSpLocks/>
            </p:cNvGrpSpPr>
            <p:nvPr/>
          </p:nvGrpSpPr>
          <p:grpSpPr bwMode="auto">
            <a:xfrm>
              <a:off x="336" y="3416"/>
              <a:ext cx="186" cy="96"/>
              <a:chOff x="192" y="1872"/>
              <a:chExt cx="186" cy="96"/>
            </a:xfrm>
          </p:grpSpPr>
          <p:sp>
            <p:nvSpPr>
              <p:cNvPr id="21551" name="Rectangle 47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2" name="Oval 48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3" name="Group 49"/>
            <p:cNvGrpSpPr>
              <a:grpSpLocks/>
            </p:cNvGrpSpPr>
            <p:nvPr/>
          </p:nvGrpSpPr>
          <p:grpSpPr bwMode="auto">
            <a:xfrm>
              <a:off x="336" y="3653"/>
              <a:ext cx="186" cy="96"/>
              <a:chOff x="192" y="1872"/>
              <a:chExt cx="186" cy="96"/>
            </a:xfrm>
          </p:grpSpPr>
          <p:sp>
            <p:nvSpPr>
              <p:cNvPr id="21554" name="Rectangle 50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Oval 51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6" name="Group 52"/>
            <p:cNvGrpSpPr>
              <a:grpSpLocks/>
            </p:cNvGrpSpPr>
            <p:nvPr/>
          </p:nvGrpSpPr>
          <p:grpSpPr bwMode="auto">
            <a:xfrm>
              <a:off x="336" y="3890"/>
              <a:ext cx="186" cy="96"/>
              <a:chOff x="192" y="1872"/>
              <a:chExt cx="186" cy="96"/>
            </a:xfrm>
          </p:grpSpPr>
          <p:sp>
            <p:nvSpPr>
              <p:cNvPr id="21557" name="Rectangle 53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8" name="Oval 54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9" name="Group 55"/>
            <p:cNvGrpSpPr>
              <a:grpSpLocks/>
            </p:cNvGrpSpPr>
            <p:nvPr/>
          </p:nvGrpSpPr>
          <p:grpSpPr bwMode="auto">
            <a:xfrm>
              <a:off x="336" y="4128"/>
              <a:ext cx="186" cy="96"/>
              <a:chOff x="192" y="1872"/>
              <a:chExt cx="186" cy="96"/>
            </a:xfrm>
          </p:grpSpPr>
          <p:sp>
            <p:nvSpPr>
              <p:cNvPr id="21560" name="Rectangle 56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1" name="Oval 57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21563" name="Picture 59" descr="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2325" t="67455"/>
          <a:stretch>
            <a:fillRect/>
          </a:stretch>
        </p:blipFill>
        <p:spPr bwMode="gray">
          <a:xfrm>
            <a:off x="0" y="0"/>
            <a:ext cx="82391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hidden">
          <a:xfrm rot="-21600000"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  <a:alpha val="0"/>
                </a:schemeClr>
              </a:gs>
              <a:gs pos="100000">
                <a:schemeClr val="hlink">
                  <a:alpha val="10001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0" name="Rectangle 58"/>
          <p:cNvSpPr>
            <a:spLocks noChangeArrowheads="1"/>
          </p:cNvSpPr>
          <p:nvPr/>
        </p:nvSpPr>
        <p:spPr bwMode="ltGray">
          <a:xfrm>
            <a:off x="0" y="0"/>
            <a:ext cx="9144000" cy="11430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tint val="28627"/>
                  <a:invGamma/>
                  <a:alpha val="22000"/>
                </a:schemeClr>
              </a:gs>
              <a:gs pos="100000">
                <a:schemeClr val="hlink">
                  <a:alpha val="49001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2" name="Rectangle 60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613" name="Rectangle 6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23614" name="Rectangle 62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23615" name="Rectangle 6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2D6B431-9B0C-407C-9695-7CD1239C03E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616" name="AutoShape 64"/>
          <p:cNvSpPr>
            <a:spLocks noChangeArrowheads="1"/>
          </p:cNvSpPr>
          <p:nvPr/>
        </p:nvSpPr>
        <p:spPr bwMode="gray">
          <a:xfrm>
            <a:off x="5867400" y="968375"/>
            <a:ext cx="3124200" cy="304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hlink">
                <a:alpha val="7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7" name="Rectangle 65"/>
          <p:cNvSpPr>
            <a:spLocks noGrp="1" noChangeArrowheads="1"/>
          </p:cNvSpPr>
          <p:nvPr>
            <p:ph type="title"/>
          </p:nvPr>
        </p:nvSpPr>
        <p:spPr bwMode="gray">
          <a:xfrm>
            <a:off x="752475" y="236538"/>
            <a:ext cx="61817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0" y="152400"/>
            <a:ext cx="295275" cy="6553200"/>
            <a:chOff x="336" y="96"/>
            <a:chExt cx="186" cy="4128"/>
          </a:xfrm>
        </p:grpSpPr>
        <p:grpSp>
          <p:nvGrpSpPr>
            <p:cNvPr id="23556" name="Group 4"/>
            <p:cNvGrpSpPr>
              <a:grpSpLocks/>
            </p:cNvGrpSpPr>
            <p:nvPr/>
          </p:nvGrpSpPr>
          <p:grpSpPr bwMode="auto">
            <a:xfrm>
              <a:off x="336" y="96"/>
              <a:ext cx="186" cy="96"/>
              <a:chOff x="192" y="1872"/>
              <a:chExt cx="186" cy="96"/>
            </a:xfrm>
          </p:grpSpPr>
          <p:sp>
            <p:nvSpPr>
              <p:cNvPr id="23557" name="Rectangle 5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8" name="Oval 6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59" name="Group 7"/>
            <p:cNvGrpSpPr>
              <a:grpSpLocks/>
            </p:cNvGrpSpPr>
            <p:nvPr/>
          </p:nvGrpSpPr>
          <p:grpSpPr bwMode="auto">
            <a:xfrm>
              <a:off x="336" y="333"/>
              <a:ext cx="186" cy="96"/>
              <a:chOff x="192" y="1872"/>
              <a:chExt cx="186" cy="96"/>
            </a:xfrm>
          </p:grpSpPr>
          <p:sp>
            <p:nvSpPr>
              <p:cNvPr id="23560" name="Rectangle 8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1" name="Oval 9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2" name="Group 10"/>
            <p:cNvGrpSpPr>
              <a:grpSpLocks/>
            </p:cNvGrpSpPr>
            <p:nvPr/>
          </p:nvGrpSpPr>
          <p:grpSpPr bwMode="auto">
            <a:xfrm>
              <a:off x="336" y="570"/>
              <a:ext cx="186" cy="96"/>
              <a:chOff x="192" y="1872"/>
              <a:chExt cx="186" cy="96"/>
            </a:xfrm>
          </p:grpSpPr>
          <p:sp>
            <p:nvSpPr>
              <p:cNvPr id="23563" name="Rectangle 11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4" name="Oval 12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5" name="Group 13"/>
            <p:cNvGrpSpPr>
              <a:grpSpLocks/>
            </p:cNvGrpSpPr>
            <p:nvPr/>
          </p:nvGrpSpPr>
          <p:grpSpPr bwMode="auto">
            <a:xfrm>
              <a:off x="336" y="807"/>
              <a:ext cx="186" cy="96"/>
              <a:chOff x="192" y="1872"/>
              <a:chExt cx="186" cy="96"/>
            </a:xfrm>
          </p:grpSpPr>
          <p:sp>
            <p:nvSpPr>
              <p:cNvPr id="23566" name="Rectangle 14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" name="Oval 15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8" name="Group 16"/>
            <p:cNvGrpSpPr>
              <a:grpSpLocks/>
            </p:cNvGrpSpPr>
            <p:nvPr/>
          </p:nvGrpSpPr>
          <p:grpSpPr bwMode="auto">
            <a:xfrm>
              <a:off x="336" y="1044"/>
              <a:ext cx="186" cy="96"/>
              <a:chOff x="192" y="1872"/>
              <a:chExt cx="186" cy="96"/>
            </a:xfrm>
          </p:grpSpPr>
          <p:sp>
            <p:nvSpPr>
              <p:cNvPr id="23569" name="Rectangle 17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0" name="Oval 18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1" name="Group 19"/>
            <p:cNvGrpSpPr>
              <a:grpSpLocks/>
            </p:cNvGrpSpPr>
            <p:nvPr/>
          </p:nvGrpSpPr>
          <p:grpSpPr bwMode="auto">
            <a:xfrm>
              <a:off x="336" y="1281"/>
              <a:ext cx="186" cy="96"/>
              <a:chOff x="192" y="1872"/>
              <a:chExt cx="186" cy="96"/>
            </a:xfrm>
          </p:grpSpPr>
          <p:sp>
            <p:nvSpPr>
              <p:cNvPr id="23572" name="Rectangle 20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" name="Oval 21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4" name="Group 22"/>
            <p:cNvGrpSpPr>
              <a:grpSpLocks/>
            </p:cNvGrpSpPr>
            <p:nvPr/>
          </p:nvGrpSpPr>
          <p:grpSpPr bwMode="auto">
            <a:xfrm>
              <a:off x="336" y="1519"/>
              <a:ext cx="186" cy="96"/>
              <a:chOff x="192" y="1872"/>
              <a:chExt cx="186" cy="96"/>
            </a:xfrm>
          </p:grpSpPr>
          <p:sp>
            <p:nvSpPr>
              <p:cNvPr id="23575" name="Rectangle 23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6" name="Oval 24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7" name="Group 25"/>
            <p:cNvGrpSpPr>
              <a:grpSpLocks/>
            </p:cNvGrpSpPr>
            <p:nvPr/>
          </p:nvGrpSpPr>
          <p:grpSpPr bwMode="auto">
            <a:xfrm>
              <a:off x="336" y="1756"/>
              <a:ext cx="186" cy="96"/>
              <a:chOff x="192" y="1872"/>
              <a:chExt cx="186" cy="96"/>
            </a:xfrm>
          </p:grpSpPr>
          <p:sp>
            <p:nvSpPr>
              <p:cNvPr id="23578" name="Rectangle 26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Oval 27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80" name="Group 28"/>
            <p:cNvGrpSpPr>
              <a:grpSpLocks/>
            </p:cNvGrpSpPr>
            <p:nvPr/>
          </p:nvGrpSpPr>
          <p:grpSpPr bwMode="auto">
            <a:xfrm>
              <a:off x="336" y="1993"/>
              <a:ext cx="186" cy="96"/>
              <a:chOff x="192" y="1872"/>
              <a:chExt cx="186" cy="96"/>
            </a:xfrm>
          </p:grpSpPr>
          <p:sp>
            <p:nvSpPr>
              <p:cNvPr id="23581" name="Rectangle 29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2" name="Oval 30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83" name="Group 31"/>
            <p:cNvGrpSpPr>
              <a:grpSpLocks/>
            </p:cNvGrpSpPr>
            <p:nvPr/>
          </p:nvGrpSpPr>
          <p:grpSpPr bwMode="auto">
            <a:xfrm>
              <a:off x="336" y="2230"/>
              <a:ext cx="186" cy="96"/>
              <a:chOff x="192" y="1872"/>
              <a:chExt cx="186" cy="96"/>
            </a:xfrm>
          </p:grpSpPr>
          <p:sp>
            <p:nvSpPr>
              <p:cNvPr id="23584" name="Rectangle 32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5" name="Oval 33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86" name="Group 34"/>
            <p:cNvGrpSpPr>
              <a:grpSpLocks/>
            </p:cNvGrpSpPr>
            <p:nvPr/>
          </p:nvGrpSpPr>
          <p:grpSpPr bwMode="auto">
            <a:xfrm>
              <a:off x="336" y="2467"/>
              <a:ext cx="186" cy="96"/>
              <a:chOff x="192" y="1872"/>
              <a:chExt cx="186" cy="96"/>
            </a:xfrm>
          </p:grpSpPr>
          <p:sp>
            <p:nvSpPr>
              <p:cNvPr id="23587" name="Rectangle 35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8" name="Oval 36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89" name="Group 37"/>
            <p:cNvGrpSpPr>
              <a:grpSpLocks/>
            </p:cNvGrpSpPr>
            <p:nvPr/>
          </p:nvGrpSpPr>
          <p:grpSpPr bwMode="auto">
            <a:xfrm>
              <a:off x="336" y="2704"/>
              <a:ext cx="186" cy="96"/>
              <a:chOff x="192" y="1872"/>
              <a:chExt cx="186" cy="96"/>
            </a:xfrm>
          </p:grpSpPr>
          <p:sp>
            <p:nvSpPr>
              <p:cNvPr id="23590" name="Rectangle 38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1" name="Oval 39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92" name="Group 40"/>
            <p:cNvGrpSpPr>
              <a:grpSpLocks/>
            </p:cNvGrpSpPr>
            <p:nvPr/>
          </p:nvGrpSpPr>
          <p:grpSpPr bwMode="auto">
            <a:xfrm>
              <a:off x="336" y="2942"/>
              <a:ext cx="186" cy="96"/>
              <a:chOff x="192" y="1872"/>
              <a:chExt cx="186" cy="96"/>
            </a:xfrm>
          </p:grpSpPr>
          <p:sp>
            <p:nvSpPr>
              <p:cNvPr id="23593" name="Rectangle 41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4" name="Oval 42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95" name="Group 43"/>
            <p:cNvGrpSpPr>
              <a:grpSpLocks/>
            </p:cNvGrpSpPr>
            <p:nvPr/>
          </p:nvGrpSpPr>
          <p:grpSpPr bwMode="auto">
            <a:xfrm>
              <a:off x="336" y="3179"/>
              <a:ext cx="186" cy="96"/>
              <a:chOff x="192" y="1872"/>
              <a:chExt cx="186" cy="96"/>
            </a:xfrm>
          </p:grpSpPr>
          <p:sp>
            <p:nvSpPr>
              <p:cNvPr id="23596" name="Rectangle 44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7" name="Oval 45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98" name="Group 46"/>
            <p:cNvGrpSpPr>
              <a:grpSpLocks/>
            </p:cNvGrpSpPr>
            <p:nvPr/>
          </p:nvGrpSpPr>
          <p:grpSpPr bwMode="auto">
            <a:xfrm>
              <a:off x="336" y="3416"/>
              <a:ext cx="186" cy="96"/>
              <a:chOff x="192" y="1872"/>
              <a:chExt cx="186" cy="96"/>
            </a:xfrm>
          </p:grpSpPr>
          <p:sp>
            <p:nvSpPr>
              <p:cNvPr id="23599" name="Rectangle 47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0" name="Oval 48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01" name="Group 49"/>
            <p:cNvGrpSpPr>
              <a:grpSpLocks/>
            </p:cNvGrpSpPr>
            <p:nvPr/>
          </p:nvGrpSpPr>
          <p:grpSpPr bwMode="auto">
            <a:xfrm>
              <a:off x="336" y="3653"/>
              <a:ext cx="186" cy="96"/>
              <a:chOff x="192" y="1872"/>
              <a:chExt cx="186" cy="96"/>
            </a:xfrm>
          </p:grpSpPr>
          <p:sp>
            <p:nvSpPr>
              <p:cNvPr id="23602" name="Rectangle 50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3" name="Oval 51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04" name="Group 52"/>
            <p:cNvGrpSpPr>
              <a:grpSpLocks/>
            </p:cNvGrpSpPr>
            <p:nvPr/>
          </p:nvGrpSpPr>
          <p:grpSpPr bwMode="auto">
            <a:xfrm>
              <a:off x="336" y="3890"/>
              <a:ext cx="186" cy="96"/>
              <a:chOff x="192" y="1872"/>
              <a:chExt cx="186" cy="96"/>
            </a:xfrm>
          </p:grpSpPr>
          <p:sp>
            <p:nvSpPr>
              <p:cNvPr id="23605" name="Rectangle 53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6" name="Oval 54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07" name="Group 55"/>
            <p:cNvGrpSpPr>
              <a:grpSpLocks/>
            </p:cNvGrpSpPr>
            <p:nvPr/>
          </p:nvGrpSpPr>
          <p:grpSpPr bwMode="auto">
            <a:xfrm>
              <a:off x="336" y="4128"/>
              <a:ext cx="186" cy="96"/>
              <a:chOff x="192" y="1872"/>
              <a:chExt cx="186" cy="96"/>
            </a:xfrm>
          </p:grpSpPr>
          <p:sp>
            <p:nvSpPr>
              <p:cNvPr id="23608" name="Rectangle 56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9" name="Oval 57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23611" name="Picture 59" descr="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2325" t="67455"/>
          <a:stretch>
            <a:fillRect/>
          </a:stretch>
        </p:blipFill>
        <p:spPr bwMode="gray">
          <a:xfrm>
            <a:off x="0" y="0"/>
            <a:ext cx="82391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8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hidden">
          <a:xfrm rot="-21600000"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10001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8" name="Rectangle 58"/>
          <p:cNvSpPr>
            <a:spLocks noChangeArrowheads="1"/>
          </p:cNvSpPr>
          <p:nvPr/>
        </p:nvSpPr>
        <p:spPr bwMode="ltGray">
          <a:xfrm>
            <a:off x="0" y="0"/>
            <a:ext cx="9144000" cy="1143000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28627"/>
                  <a:invGamma/>
                  <a:alpha val="22000"/>
                </a:schemeClr>
              </a:gs>
              <a:gs pos="100000">
                <a:schemeClr val="folHlink">
                  <a:alpha val="49001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0" name="Rectangle 60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61" name="Rectangle 6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25662" name="Rectangle 62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25663" name="Rectangle 63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870EECCC-030D-4DFA-A759-6C86C6FB0F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64" name="AutoShape 64"/>
          <p:cNvSpPr>
            <a:spLocks noChangeArrowheads="1"/>
          </p:cNvSpPr>
          <p:nvPr/>
        </p:nvSpPr>
        <p:spPr bwMode="gray">
          <a:xfrm>
            <a:off x="5867400" y="968375"/>
            <a:ext cx="3124200" cy="304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folHlink">
                <a:alpha val="7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5" name="Rectangle 65"/>
          <p:cNvSpPr>
            <a:spLocks noGrp="1" noChangeArrowheads="1"/>
          </p:cNvSpPr>
          <p:nvPr>
            <p:ph type="title"/>
          </p:nvPr>
        </p:nvSpPr>
        <p:spPr bwMode="gray">
          <a:xfrm>
            <a:off x="752475" y="236538"/>
            <a:ext cx="61817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0" y="152400"/>
            <a:ext cx="295275" cy="6553200"/>
            <a:chOff x="336" y="96"/>
            <a:chExt cx="186" cy="4128"/>
          </a:xfrm>
        </p:grpSpPr>
        <p:grpSp>
          <p:nvGrpSpPr>
            <p:cNvPr id="25604" name="Group 4"/>
            <p:cNvGrpSpPr>
              <a:grpSpLocks/>
            </p:cNvGrpSpPr>
            <p:nvPr/>
          </p:nvGrpSpPr>
          <p:grpSpPr bwMode="auto">
            <a:xfrm>
              <a:off x="336" y="96"/>
              <a:ext cx="186" cy="96"/>
              <a:chOff x="192" y="1872"/>
              <a:chExt cx="186" cy="96"/>
            </a:xfrm>
          </p:grpSpPr>
          <p:sp>
            <p:nvSpPr>
              <p:cNvPr id="25605" name="Rectangle 5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6" name="Oval 6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07" name="Group 7"/>
            <p:cNvGrpSpPr>
              <a:grpSpLocks/>
            </p:cNvGrpSpPr>
            <p:nvPr/>
          </p:nvGrpSpPr>
          <p:grpSpPr bwMode="auto">
            <a:xfrm>
              <a:off x="336" y="333"/>
              <a:ext cx="186" cy="96"/>
              <a:chOff x="192" y="1872"/>
              <a:chExt cx="186" cy="96"/>
            </a:xfrm>
          </p:grpSpPr>
          <p:sp>
            <p:nvSpPr>
              <p:cNvPr id="25608" name="Rectangle 8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9" name="Oval 9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10" name="Group 10"/>
            <p:cNvGrpSpPr>
              <a:grpSpLocks/>
            </p:cNvGrpSpPr>
            <p:nvPr/>
          </p:nvGrpSpPr>
          <p:grpSpPr bwMode="auto">
            <a:xfrm>
              <a:off x="336" y="570"/>
              <a:ext cx="186" cy="96"/>
              <a:chOff x="192" y="1872"/>
              <a:chExt cx="186" cy="96"/>
            </a:xfrm>
          </p:grpSpPr>
          <p:sp>
            <p:nvSpPr>
              <p:cNvPr id="25611" name="Rectangle 11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2" name="Oval 12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13" name="Group 13"/>
            <p:cNvGrpSpPr>
              <a:grpSpLocks/>
            </p:cNvGrpSpPr>
            <p:nvPr/>
          </p:nvGrpSpPr>
          <p:grpSpPr bwMode="auto">
            <a:xfrm>
              <a:off x="336" y="807"/>
              <a:ext cx="186" cy="96"/>
              <a:chOff x="192" y="1872"/>
              <a:chExt cx="186" cy="96"/>
            </a:xfrm>
          </p:grpSpPr>
          <p:sp>
            <p:nvSpPr>
              <p:cNvPr id="25614" name="Rectangle 14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5" name="Oval 15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16" name="Group 16"/>
            <p:cNvGrpSpPr>
              <a:grpSpLocks/>
            </p:cNvGrpSpPr>
            <p:nvPr/>
          </p:nvGrpSpPr>
          <p:grpSpPr bwMode="auto">
            <a:xfrm>
              <a:off x="336" y="1044"/>
              <a:ext cx="186" cy="96"/>
              <a:chOff x="192" y="1872"/>
              <a:chExt cx="186" cy="96"/>
            </a:xfrm>
          </p:grpSpPr>
          <p:sp>
            <p:nvSpPr>
              <p:cNvPr id="25617" name="Rectangle 17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8" name="Oval 18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19" name="Group 19"/>
            <p:cNvGrpSpPr>
              <a:grpSpLocks/>
            </p:cNvGrpSpPr>
            <p:nvPr/>
          </p:nvGrpSpPr>
          <p:grpSpPr bwMode="auto">
            <a:xfrm>
              <a:off x="336" y="1281"/>
              <a:ext cx="186" cy="96"/>
              <a:chOff x="192" y="1872"/>
              <a:chExt cx="186" cy="96"/>
            </a:xfrm>
          </p:grpSpPr>
          <p:sp>
            <p:nvSpPr>
              <p:cNvPr id="25620" name="Rectangle 20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1" name="Oval 21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22" name="Group 22"/>
            <p:cNvGrpSpPr>
              <a:grpSpLocks/>
            </p:cNvGrpSpPr>
            <p:nvPr/>
          </p:nvGrpSpPr>
          <p:grpSpPr bwMode="auto">
            <a:xfrm>
              <a:off x="336" y="1519"/>
              <a:ext cx="186" cy="96"/>
              <a:chOff x="192" y="1872"/>
              <a:chExt cx="186" cy="96"/>
            </a:xfrm>
          </p:grpSpPr>
          <p:sp>
            <p:nvSpPr>
              <p:cNvPr id="25623" name="Rectangle 23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4" name="Oval 24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25" name="Group 25"/>
            <p:cNvGrpSpPr>
              <a:grpSpLocks/>
            </p:cNvGrpSpPr>
            <p:nvPr/>
          </p:nvGrpSpPr>
          <p:grpSpPr bwMode="auto">
            <a:xfrm>
              <a:off x="336" y="1756"/>
              <a:ext cx="186" cy="96"/>
              <a:chOff x="192" y="1872"/>
              <a:chExt cx="186" cy="96"/>
            </a:xfrm>
          </p:grpSpPr>
          <p:sp>
            <p:nvSpPr>
              <p:cNvPr id="25626" name="Rectangle 26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7" name="Oval 27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28" name="Group 28"/>
            <p:cNvGrpSpPr>
              <a:grpSpLocks/>
            </p:cNvGrpSpPr>
            <p:nvPr/>
          </p:nvGrpSpPr>
          <p:grpSpPr bwMode="auto">
            <a:xfrm>
              <a:off x="336" y="1993"/>
              <a:ext cx="186" cy="96"/>
              <a:chOff x="192" y="1872"/>
              <a:chExt cx="186" cy="96"/>
            </a:xfrm>
          </p:grpSpPr>
          <p:sp>
            <p:nvSpPr>
              <p:cNvPr id="25629" name="Rectangle 29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0" name="Oval 30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31" name="Group 31"/>
            <p:cNvGrpSpPr>
              <a:grpSpLocks/>
            </p:cNvGrpSpPr>
            <p:nvPr/>
          </p:nvGrpSpPr>
          <p:grpSpPr bwMode="auto">
            <a:xfrm>
              <a:off x="336" y="2230"/>
              <a:ext cx="186" cy="96"/>
              <a:chOff x="192" y="1872"/>
              <a:chExt cx="186" cy="96"/>
            </a:xfrm>
          </p:grpSpPr>
          <p:sp>
            <p:nvSpPr>
              <p:cNvPr id="25632" name="Rectangle 32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3" name="Oval 33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34" name="Group 34"/>
            <p:cNvGrpSpPr>
              <a:grpSpLocks/>
            </p:cNvGrpSpPr>
            <p:nvPr/>
          </p:nvGrpSpPr>
          <p:grpSpPr bwMode="auto">
            <a:xfrm>
              <a:off x="336" y="2467"/>
              <a:ext cx="186" cy="96"/>
              <a:chOff x="192" y="1872"/>
              <a:chExt cx="186" cy="96"/>
            </a:xfrm>
          </p:grpSpPr>
          <p:sp>
            <p:nvSpPr>
              <p:cNvPr id="25635" name="Rectangle 35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6" name="Oval 36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37" name="Group 37"/>
            <p:cNvGrpSpPr>
              <a:grpSpLocks/>
            </p:cNvGrpSpPr>
            <p:nvPr/>
          </p:nvGrpSpPr>
          <p:grpSpPr bwMode="auto">
            <a:xfrm>
              <a:off x="336" y="2704"/>
              <a:ext cx="186" cy="96"/>
              <a:chOff x="192" y="1872"/>
              <a:chExt cx="186" cy="96"/>
            </a:xfrm>
          </p:grpSpPr>
          <p:sp>
            <p:nvSpPr>
              <p:cNvPr id="25638" name="Rectangle 38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9" name="Oval 39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40" name="Group 40"/>
            <p:cNvGrpSpPr>
              <a:grpSpLocks/>
            </p:cNvGrpSpPr>
            <p:nvPr/>
          </p:nvGrpSpPr>
          <p:grpSpPr bwMode="auto">
            <a:xfrm>
              <a:off x="336" y="2942"/>
              <a:ext cx="186" cy="96"/>
              <a:chOff x="192" y="1872"/>
              <a:chExt cx="186" cy="96"/>
            </a:xfrm>
          </p:grpSpPr>
          <p:sp>
            <p:nvSpPr>
              <p:cNvPr id="25641" name="Rectangle 41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2" name="Oval 42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43" name="Group 43"/>
            <p:cNvGrpSpPr>
              <a:grpSpLocks/>
            </p:cNvGrpSpPr>
            <p:nvPr/>
          </p:nvGrpSpPr>
          <p:grpSpPr bwMode="auto">
            <a:xfrm>
              <a:off x="336" y="3179"/>
              <a:ext cx="186" cy="96"/>
              <a:chOff x="192" y="1872"/>
              <a:chExt cx="186" cy="96"/>
            </a:xfrm>
          </p:grpSpPr>
          <p:sp>
            <p:nvSpPr>
              <p:cNvPr id="25644" name="Rectangle 44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5" name="Oval 45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46" name="Group 46"/>
            <p:cNvGrpSpPr>
              <a:grpSpLocks/>
            </p:cNvGrpSpPr>
            <p:nvPr/>
          </p:nvGrpSpPr>
          <p:grpSpPr bwMode="auto">
            <a:xfrm>
              <a:off x="336" y="3416"/>
              <a:ext cx="186" cy="96"/>
              <a:chOff x="192" y="1872"/>
              <a:chExt cx="186" cy="96"/>
            </a:xfrm>
          </p:grpSpPr>
          <p:sp>
            <p:nvSpPr>
              <p:cNvPr id="25647" name="Rectangle 47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8" name="Oval 48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49" name="Group 49"/>
            <p:cNvGrpSpPr>
              <a:grpSpLocks/>
            </p:cNvGrpSpPr>
            <p:nvPr/>
          </p:nvGrpSpPr>
          <p:grpSpPr bwMode="auto">
            <a:xfrm>
              <a:off x="336" y="3653"/>
              <a:ext cx="186" cy="96"/>
              <a:chOff x="192" y="1872"/>
              <a:chExt cx="186" cy="96"/>
            </a:xfrm>
          </p:grpSpPr>
          <p:sp>
            <p:nvSpPr>
              <p:cNvPr id="25650" name="Rectangle 50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1" name="Oval 51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52" name="Group 52"/>
            <p:cNvGrpSpPr>
              <a:grpSpLocks/>
            </p:cNvGrpSpPr>
            <p:nvPr/>
          </p:nvGrpSpPr>
          <p:grpSpPr bwMode="auto">
            <a:xfrm>
              <a:off x="336" y="3890"/>
              <a:ext cx="186" cy="96"/>
              <a:chOff x="192" y="1872"/>
              <a:chExt cx="186" cy="96"/>
            </a:xfrm>
          </p:grpSpPr>
          <p:sp>
            <p:nvSpPr>
              <p:cNvPr id="25653" name="Rectangle 53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4" name="Oval 54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55" name="Group 55"/>
            <p:cNvGrpSpPr>
              <a:grpSpLocks/>
            </p:cNvGrpSpPr>
            <p:nvPr/>
          </p:nvGrpSpPr>
          <p:grpSpPr bwMode="auto">
            <a:xfrm>
              <a:off x="336" y="4128"/>
              <a:ext cx="186" cy="96"/>
              <a:chOff x="192" y="1872"/>
              <a:chExt cx="186" cy="96"/>
            </a:xfrm>
          </p:grpSpPr>
          <p:sp>
            <p:nvSpPr>
              <p:cNvPr id="25656" name="Rectangle 56"/>
              <p:cNvSpPr>
                <a:spLocks noChangeArrowheads="1"/>
              </p:cNvSpPr>
              <p:nvPr/>
            </p:nvSpPr>
            <p:spPr bwMode="gray">
              <a:xfrm>
                <a:off x="192" y="1908"/>
                <a:ext cx="96" cy="2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7" name="Oval 57"/>
              <p:cNvSpPr>
                <a:spLocks noChangeArrowheads="1"/>
              </p:cNvSpPr>
              <p:nvPr/>
            </p:nvSpPr>
            <p:spPr bwMode="gray">
              <a:xfrm>
                <a:off x="282" y="1872"/>
                <a:ext cx="96" cy="9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12700" dir="16200000" algn="ctr" rotWithShape="0">
                  <a:schemeClr val="tx2">
                    <a:alpha val="7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25659" name="Picture 59" descr="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2325" t="67455"/>
          <a:stretch>
            <a:fillRect/>
          </a:stretch>
        </p:blipFill>
        <p:spPr bwMode="gray">
          <a:xfrm>
            <a:off x="0" y="0"/>
            <a:ext cx="82391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9" r:id="rId12"/>
    <p:sldLayoutId id="2147483710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419975" cy="1066800"/>
          </a:xfrm>
        </p:spPr>
        <p:txBody>
          <a:bodyPr/>
          <a:lstStyle/>
          <a:p>
            <a:r>
              <a:rPr lang="en-US" sz="2000" dirty="0" smtClean="0"/>
              <a:t>LAPORAN REKOMENDASI FOCUS GROUP DISCUSSION</a:t>
            </a:r>
            <a:br>
              <a:rPr lang="en-US" sz="2000" dirty="0" smtClean="0"/>
            </a:br>
            <a:r>
              <a:rPr lang="en-US" sz="2000" dirty="0" smtClean="0"/>
              <a:t>“PEMANTAUAN IMPLEMENTASI STANDAR KOMPETENSI LULUSAN DAN STANDAR ISI</a:t>
            </a:r>
            <a:r>
              <a:rPr lang="en-US" sz="2400" dirty="0" smtClean="0"/>
              <a:t>”</a:t>
            </a:r>
            <a:endParaRPr lang="en-US" sz="1800" b="0" dirty="0">
              <a:latin typeface="Brush Script MT" panose="03060802040406070304" pitchFamily="66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ltGray">
          <a:xfrm>
            <a:off x="2870200" y="5660666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dirty="0" smtClean="0"/>
              <a:t>Hotel Aston, 6 </a:t>
            </a:r>
            <a:r>
              <a:rPr lang="en-US" dirty="0" err="1" smtClean="0"/>
              <a:t>Desember</a:t>
            </a:r>
            <a:r>
              <a:rPr lang="en-US" dirty="0" smtClean="0"/>
              <a:t> 2015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236538"/>
            <a:ext cx="8162925" cy="866775"/>
          </a:xfrm>
        </p:spPr>
        <p:txBody>
          <a:bodyPr/>
          <a:lstStyle/>
          <a:p>
            <a:r>
              <a:rPr lang="en-US" sz="4000" dirty="0" smtClean="0">
                <a:latin typeface="Agency FB" pitchFamily="34" charset="0"/>
              </a:rPr>
              <a:t>D. </a:t>
            </a:r>
            <a:r>
              <a:rPr lang="en-US" sz="4000" dirty="0" err="1" smtClean="0">
                <a:latin typeface="Agency FB" pitchFamily="34" charset="0"/>
              </a:rPr>
              <a:t>Tindak</a:t>
            </a:r>
            <a:r>
              <a:rPr lang="en-US" sz="4000" dirty="0" smtClean="0">
                <a:latin typeface="Agency FB" pitchFamily="34" charset="0"/>
              </a:rPr>
              <a:t> </a:t>
            </a:r>
            <a:r>
              <a:rPr lang="en-US" sz="4000" dirty="0" err="1" smtClean="0">
                <a:latin typeface="Agency FB" pitchFamily="34" charset="0"/>
              </a:rPr>
              <a:t>lanjut</a:t>
            </a:r>
            <a:endParaRPr lang="en-US" sz="7200" i="1" dirty="0">
              <a:solidFill>
                <a:srgbClr val="0033CC"/>
              </a:solidFill>
              <a:latin typeface="Agency FB" pitchFamily="34" charset="0"/>
            </a:endParaRP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ltGray">
          <a:xfrm>
            <a:off x="952500" y="1552575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gray">
          <a:xfrm>
            <a:off x="838200" y="1066800"/>
            <a:ext cx="5778500" cy="438150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ltGray">
          <a:xfrm>
            <a:off x="781421" y="5589213"/>
            <a:ext cx="46863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40"/>
          <p:cNvSpPr>
            <a:spLocks noChangeArrowheads="1"/>
          </p:cNvSpPr>
          <p:nvPr/>
        </p:nvSpPr>
        <p:spPr bwMode="auto">
          <a:xfrm>
            <a:off x="609600" y="2438400"/>
            <a:ext cx="799782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/>
              <a:t>Hasil</a:t>
            </a:r>
            <a:r>
              <a:rPr lang="en-US" sz="2000" dirty="0" smtClean="0"/>
              <a:t> FGD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diharapkan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masukan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penyempurnaan</a:t>
            </a:r>
            <a:r>
              <a:rPr lang="en-US" sz="2000" dirty="0" smtClean="0"/>
              <a:t> SKL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</a:t>
            </a:r>
            <a:r>
              <a:rPr lang="en-US" sz="2000" dirty="0" err="1" smtClean="0"/>
              <a:t>depan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perkembangan</a:t>
            </a:r>
            <a:r>
              <a:rPr lang="en-US" sz="2000" dirty="0" smtClean="0"/>
              <a:t> IPTEKS, </a:t>
            </a:r>
            <a:r>
              <a:rPr lang="en-US" sz="2000" dirty="0" err="1" smtClean="0"/>
              <a:t>pembangunan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masayarakat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AutoShape 2" descr="Hasil gambar untuk dana B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904875" y="885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9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912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71500" y="1285875"/>
            <a:ext cx="7572375" cy="609600"/>
          </a:xfrm>
          <a:prstGeom prst="rect">
            <a:avLst/>
          </a:prstGeom>
          <a:solidFill>
            <a:srgbClr val="024698">
              <a:alpha val="8313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Times" panose="02020603050405020304" pitchFamily="18" charset="0"/>
              <a:buNone/>
            </a:pPr>
            <a:endParaRPr lang="en-GB" alt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8161338" y="6500813"/>
            <a:ext cx="928687" cy="357187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Times" panose="02020603050405020304" pitchFamily="18" charset="0"/>
              <a:buNone/>
            </a:pPr>
            <a:r>
              <a:rPr lang="de-DE" altLang="en-US" sz="1200" b="1">
                <a:solidFill>
                  <a:schemeClr val="bg1"/>
                </a:solidFill>
              </a:rPr>
              <a:t>Page  </a:t>
            </a:r>
            <a:fld id="{5B11612F-C7FC-4620-B0BD-0FD06C047C86}" type="slidenum">
              <a:rPr lang="de-DE" altLang="en-US" sz="1200" b="1">
                <a:solidFill>
                  <a:schemeClr val="bg1"/>
                </a:solidFill>
              </a:rPr>
              <a:pPr eaLnBrk="1" hangingPunct="1">
                <a:buFont typeface="Times" panose="02020603050405020304" pitchFamily="18" charset="0"/>
                <a:buNone/>
              </a:pPr>
              <a:t>11</a:t>
            </a:fld>
            <a:endParaRPr lang="de-DE" altLang="en-US" sz="1200" b="1">
              <a:solidFill>
                <a:schemeClr val="bg1"/>
              </a:solidFill>
            </a:endParaRPr>
          </a:p>
        </p:txBody>
      </p:sp>
      <p:pic>
        <p:nvPicPr>
          <p:cNvPr id="104455" name="Picture 2" descr="D:\Combined\a\image collection\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0313" y="2428875"/>
            <a:ext cx="3827462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8162925" cy="866775"/>
          </a:xfrm>
        </p:spPr>
        <p:txBody>
          <a:bodyPr/>
          <a:lstStyle/>
          <a:p>
            <a:r>
              <a:rPr lang="en-US" sz="4000" dirty="0" err="1" smtClean="0">
                <a:latin typeface="Brush Script MT" panose="03060802040406070304" pitchFamily="66" charset="0"/>
              </a:rPr>
              <a:t>Sekian</a:t>
            </a:r>
            <a:r>
              <a:rPr lang="en-US" sz="4000" dirty="0" smtClean="0">
                <a:latin typeface="Brush Script MT" panose="03060802040406070304" pitchFamily="66" charset="0"/>
              </a:rPr>
              <a:t> </a:t>
            </a:r>
            <a:r>
              <a:rPr lang="en-US" sz="4000" dirty="0" err="1" smtClean="0">
                <a:latin typeface="Brush Script MT" panose="03060802040406070304" pitchFamily="66" charset="0"/>
              </a:rPr>
              <a:t>dan</a:t>
            </a:r>
            <a:r>
              <a:rPr lang="en-US" sz="4000" dirty="0" smtClean="0">
                <a:latin typeface="Brush Script MT" panose="03060802040406070304" pitchFamily="66" charset="0"/>
              </a:rPr>
              <a:t> </a:t>
            </a:r>
            <a:r>
              <a:rPr lang="en-US" sz="4000" dirty="0" err="1" smtClean="0">
                <a:latin typeface="Brush Script MT" panose="03060802040406070304" pitchFamily="66" charset="0"/>
              </a:rPr>
              <a:t>Terima</a:t>
            </a:r>
            <a:r>
              <a:rPr lang="en-US" sz="4000" dirty="0" smtClean="0">
                <a:latin typeface="Brush Script MT" panose="03060802040406070304" pitchFamily="66" charset="0"/>
              </a:rPr>
              <a:t> </a:t>
            </a:r>
            <a:r>
              <a:rPr lang="en-US" sz="4000" dirty="0" err="1" smtClean="0">
                <a:latin typeface="Brush Script MT" panose="03060802040406070304" pitchFamily="66" charset="0"/>
              </a:rPr>
              <a:t>Kasih</a:t>
            </a:r>
            <a:endParaRPr lang="en-US" sz="7200" i="1" dirty="0">
              <a:solidFill>
                <a:srgbClr val="0033CC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5394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236538"/>
            <a:ext cx="8162925" cy="866775"/>
          </a:xfrm>
        </p:spPr>
        <p:txBody>
          <a:bodyPr/>
          <a:lstStyle/>
          <a:p>
            <a:r>
              <a:rPr lang="en-US" sz="4000" dirty="0" smtClean="0">
                <a:latin typeface="Brush Script MT" panose="03060802040406070304" pitchFamily="66" charset="0"/>
              </a:rPr>
              <a:t>1. </a:t>
            </a:r>
            <a:r>
              <a:rPr lang="en-US" sz="4000" dirty="0" err="1" smtClean="0">
                <a:latin typeface="Brush Script MT" panose="03060802040406070304" pitchFamily="66" charset="0"/>
              </a:rPr>
              <a:t>Peran</a:t>
            </a:r>
            <a:r>
              <a:rPr lang="en-US" sz="4000" dirty="0" smtClean="0">
                <a:latin typeface="Brush Script MT" panose="03060802040406070304" pitchFamily="66" charset="0"/>
              </a:rPr>
              <a:t> </a:t>
            </a:r>
            <a:r>
              <a:rPr lang="en-US" sz="4000" dirty="0" smtClean="0">
                <a:latin typeface="Brush Script MT" panose="03060802040406070304" pitchFamily="66" charset="0"/>
              </a:rPr>
              <a:t>Stakeholder</a:t>
            </a:r>
            <a:endParaRPr lang="en-US" sz="7200" i="1" dirty="0">
              <a:solidFill>
                <a:srgbClr val="0033CC"/>
              </a:solidFill>
              <a:latin typeface="Brush Script MT" panose="03060802040406070304" pitchFamily="66" charset="0"/>
            </a:endParaRP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ltGray">
          <a:xfrm>
            <a:off x="952500" y="1552575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gray">
          <a:xfrm>
            <a:off x="838200" y="1066800"/>
            <a:ext cx="5778500" cy="438150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ltGray">
          <a:xfrm>
            <a:off x="781421" y="5589213"/>
            <a:ext cx="46863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40"/>
          <p:cNvSpPr>
            <a:spLocks noChangeArrowheads="1"/>
          </p:cNvSpPr>
          <p:nvPr/>
        </p:nvSpPr>
        <p:spPr bwMode="auto">
          <a:xfrm>
            <a:off x="460375" y="2005548"/>
            <a:ext cx="799782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rumusan</a:t>
            </a:r>
            <a:r>
              <a:rPr lang="en-US" sz="2000" dirty="0" smtClean="0"/>
              <a:t> SKL yang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sistematis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operasional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dipahami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guru.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Turunan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SKL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Isi</a:t>
            </a:r>
            <a:r>
              <a:rPr lang="en-US" sz="2000" dirty="0" smtClean="0"/>
              <a:t>,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disusun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sistematis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memudahkan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guru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mencapai</a:t>
            </a:r>
            <a:r>
              <a:rPr lang="en-US" sz="2000" dirty="0" smtClean="0"/>
              <a:t> SKL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Pendekatan</a:t>
            </a:r>
            <a:r>
              <a:rPr lang="en-US" sz="2000" dirty="0" smtClean="0"/>
              <a:t> </a:t>
            </a:r>
            <a:r>
              <a:rPr lang="en-US" sz="2000" dirty="0" err="1" smtClean="0"/>
              <a:t>Scientifik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dijadikan</a:t>
            </a:r>
            <a:r>
              <a:rPr lang="en-US" sz="2000" dirty="0" smtClean="0"/>
              <a:t> </a:t>
            </a:r>
            <a:r>
              <a:rPr lang="en-US" sz="2000" dirty="0" err="1" smtClean="0"/>
              <a:t>satu-satunya</a:t>
            </a:r>
            <a:r>
              <a:rPr lang="en-US" sz="2000" dirty="0" smtClean="0"/>
              <a:t> </a:t>
            </a:r>
            <a:r>
              <a:rPr lang="en-US" sz="2000" dirty="0" err="1" smtClean="0"/>
              <a:t>pendekatan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pembelajaran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Pencapaian</a:t>
            </a:r>
            <a:r>
              <a:rPr lang="en-US" sz="2000" dirty="0" smtClean="0"/>
              <a:t> </a:t>
            </a:r>
            <a:r>
              <a:rPr lang="en-US" sz="2000" dirty="0" err="1" smtClean="0"/>
              <a:t>kompetensi</a:t>
            </a:r>
            <a:r>
              <a:rPr lang="en-US" sz="2000" dirty="0" smtClean="0"/>
              <a:t> </a:t>
            </a:r>
            <a:r>
              <a:rPr lang="en-US" sz="2000" dirty="0" err="1" smtClean="0"/>
              <a:t>sikap</a:t>
            </a:r>
            <a:r>
              <a:rPr lang="en-US" sz="2000" dirty="0" smtClean="0"/>
              <a:t>, </a:t>
            </a:r>
            <a:r>
              <a:rPr lang="en-US" sz="2000" dirty="0" err="1" smtClean="0"/>
              <a:t>pengetahuan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keterampilan</a:t>
            </a:r>
            <a:r>
              <a:rPr lang="en-US" sz="2000" dirty="0" smtClean="0"/>
              <a:t> </a:t>
            </a:r>
            <a:r>
              <a:rPr lang="en-US" sz="2000" dirty="0" err="1" smtClean="0"/>
              <a:t>hendaknya</a:t>
            </a:r>
            <a:r>
              <a:rPr lang="en-US" sz="2000" dirty="0" smtClean="0"/>
              <a:t> </a:t>
            </a:r>
            <a:r>
              <a:rPr lang="en-US" sz="2000" dirty="0" err="1" smtClean="0"/>
              <a:t>seimbang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diterbitkan</a:t>
            </a:r>
            <a:r>
              <a:rPr lang="en-US" sz="2000" dirty="0" smtClean="0"/>
              <a:t> </a:t>
            </a:r>
            <a:r>
              <a:rPr lang="en-US" sz="2000" dirty="0" err="1" smtClean="0"/>
              <a:t>buku</a:t>
            </a:r>
            <a:r>
              <a:rPr lang="en-US" sz="2000" dirty="0" smtClean="0"/>
              <a:t> </a:t>
            </a:r>
            <a:r>
              <a:rPr lang="en-US" sz="2000" dirty="0" err="1" smtClean="0"/>
              <a:t>panduan-panduan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dirty="0" err="1" smtClean="0"/>
              <a:t>penguatan</a:t>
            </a:r>
            <a:r>
              <a:rPr lang="en-US" sz="2000" dirty="0" smtClean="0"/>
              <a:t> </a:t>
            </a:r>
            <a:r>
              <a:rPr lang="en-US" sz="2000" dirty="0" err="1" smtClean="0"/>
              <a:t>aspek</a:t>
            </a:r>
            <a:r>
              <a:rPr lang="en-US" sz="2000" dirty="0" smtClean="0"/>
              <a:t> </a:t>
            </a:r>
            <a:r>
              <a:rPr lang="en-US" sz="2000" dirty="0" err="1" smtClean="0"/>
              <a:t>sikap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keterampilan</a:t>
            </a:r>
            <a:r>
              <a:rPr lang="en-US" sz="2000" dirty="0" smtClean="0"/>
              <a:t>.  </a:t>
            </a:r>
            <a:endParaRPr lang="en-US" sz="2000" dirty="0"/>
          </a:p>
        </p:txBody>
      </p:sp>
      <p:sp>
        <p:nvSpPr>
          <p:cNvPr id="3" name="AutoShape 2" descr="Hasil gambar untuk dana B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904875" y="885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76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gency FB" pitchFamily="34" charset="0"/>
              </a:rPr>
              <a:t>Rekomendasi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800" y="10668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a. </a:t>
            </a:r>
            <a:r>
              <a:rPr lang="en-US" dirty="0" err="1" smtClean="0"/>
              <a:t>Pengembangan</a:t>
            </a:r>
            <a:r>
              <a:rPr lang="en-US" dirty="0" smtClean="0"/>
              <a:t> : </a:t>
            </a:r>
            <a:r>
              <a:rPr lang="en-US" dirty="0" err="1" smtClean="0"/>
              <a:t>Perancangan</a:t>
            </a:r>
            <a:r>
              <a:rPr lang="en-US" dirty="0" smtClean="0"/>
              <a:t>, </a:t>
            </a:r>
            <a:r>
              <a:rPr lang="en-US" dirty="0" err="1" smtClean="0"/>
              <a:t>Penyusunan</a:t>
            </a:r>
            <a:r>
              <a:rPr lang="en-US" dirty="0" smtClean="0"/>
              <a:t>,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49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9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3" name="AutoShape 11"/>
          <p:cNvSpPr>
            <a:spLocks noChangeArrowheads="1"/>
          </p:cNvSpPr>
          <p:nvPr/>
        </p:nvSpPr>
        <p:spPr bwMode="ltGray">
          <a:xfrm>
            <a:off x="952500" y="1552575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gray">
          <a:xfrm>
            <a:off x="838200" y="1066800"/>
            <a:ext cx="5778500" cy="438150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ltGray">
          <a:xfrm>
            <a:off x="781421" y="5589213"/>
            <a:ext cx="46863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40"/>
          <p:cNvSpPr>
            <a:spLocks noChangeArrowheads="1"/>
          </p:cNvSpPr>
          <p:nvPr/>
        </p:nvSpPr>
        <p:spPr bwMode="auto">
          <a:xfrm>
            <a:off x="460375" y="2005548"/>
            <a:ext cx="79978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000" dirty="0" smtClean="0"/>
              <a:t>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disosialisasikan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berkesinambungan</a:t>
            </a:r>
            <a:r>
              <a:rPr lang="en-US" sz="2000" dirty="0" smtClean="0"/>
              <a:t>, </a:t>
            </a:r>
            <a:r>
              <a:rPr lang="en-US" sz="2000" dirty="0" err="1" smtClean="0"/>
              <a:t>cepat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merata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guru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pelatihan</a:t>
            </a:r>
            <a:r>
              <a:rPr lang="en-US" sz="2000" dirty="0" smtClean="0"/>
              <a:t>, KKG, MGMP, </a:t>
            </a:r>
            <a:r>
              <a:rPr lang="en-US" sz="2000" dirty="0" err="1" smtClean="0"/>
              <a:t>dan</a:t>
            </a:r>
            <a:r>
              <a:rPr lang="en-US" sz="2000" dirty="0" smtClean="0"/>
              <a:t> MKKS.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smtClean="0"/>
              <a:t>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materi</a:t>
            </a:r>
            <a:r>
              <a:rPr lang="en-US" sz="2000" dirty="0" smtClean="0"/>
              <a:t> </a:t>
            </a:r>
            <a:r>
              <a:rPr lang="en-US" sz="2000" dirty="0" err="1" smtClean="0"/>
              <a:t>kajian</a:t>
            </a:r>
            <a:r>
              <a:rPr lang="en-US" sz="2000" dirty="0" smtClean="0"/>
              <a:t> </a:t>
            </a:r>
            <a:r>
              <a:rPr lang="en-US" sz="2000" dirty="0" err="1" smtClean="0"/>
              <a:t>kurikulum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LPTK.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menganggarkan</a:t>
            </a:r>
            <a:r>
              <a:rPr lang="en-US" sz="2000" dirty="0" smtClean="0"/>
              <a:t> </a:t>
            </a:r>
            <a:r>
              <a:rPr lang="en-US" sz="2000" dirty="0" err="1" smtClean="0"/>
              <a:t>dana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sosialisasi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advokasi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pemangku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ekosistem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koordinasi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sistematis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antarpemangku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Kompetensi</a:t>
            </a:r>
            <a:r>
              <a:rPr lang="en-US" sz="2000" dirty="0" smtClean="0"/>
              <a:t> guru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ditingkatkan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terus</a:t>
            </a:r>
            <a:r>
              <a:rPr lang="en-US" sz="2000" dirty="0" smtClean="0"/>
              <a:t> </a:t>
            </a:r>
            <a:r>
              <a:rPr lang="en-US" sz="2000" dirty="0" err="1" smtClean="0"/>
              <a:t>menerus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pelatihan</a:t>
            </a:r>
            <a:r>
              <a:rPr lang="en-US" sz="2000" dirty="0" smtClean="0"/>
              <a:t>, seminar, </a:t>
            </a:r>
            <a:r>
              <a:rPr lang="en-US" sz="2000" dirty="0" err="1" smtClean="0"/>
              <a:t>studi</a:t>
            </a:r>
            <a:r>
              <a:rPr lang="en-US" sz="2000" dirty="0" smtClean="0"/>
              <a:t> banding,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 smtClean="0"/>
              <a:t>lanjut</a:t>
            </a:r>
            <a:r>
              <a:rPr lang="en-US" sz="2000" dirty="0" smtClean="0"/>
              <a:t>.</a:t>
            </a:r>
          </a:p>
        </p:txBody>
      </p:sp>
      <p:sp>
        <p:nvSpPr>
          <p:cNvPr id="3" name="AutoShape 2" descr="Hasil gambar untuk dana B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904875" y="885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066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600" dirty="0" smtClean="0"/>
              <a:t>b. </a:t>
            </a:r>
            <a:r>
              <a:rPr lang="en-US" sz="1600" dirty="0" err="1" smtClean="0"/>
              <a:t>Implementasi</a:t>
            </a:r>
            <a:r>
              <a:rPr lang="en-US" sz="1600" dirty="0" smtClean="0"/>
              <a:t> : </a:t>
            </a:r>
            <a:r>
              <a:rPr lang="en-US" sz="1600" dirty="0" err="1" smtClean="0"/>
              <a:t>Sosialisasi</a:t>
            </a:r>
            <a:r>
              <a:rPr lang="en-US" sz="1600" dirty="0" smtClean="0"/>
              <a:t> program, </a:t>
            </a:r>
            <a:r>
              <a:rPr lang="en-US" sz="1600" dirty="0" err="1" smtClean="0"/>
              <a:t>penganggaran</a:t>
            </a:r>
            <a:r>
              <a:rPr lang="en-US" sz="1600" dirty="0" smtClean="0"/>
              <a:t>, </a:t>
            </a:r>
            <a:r>
              <a:rPr lang="en-US" sz="1600" dirty="0" err="1" smtClean="0"/>
              <a:t>advokasi</a:t>
            </a:r>
            <a:r>
              <a:rPr lang="en-US" sz="1600" dirty="0" smtClean="0"/>
              <a:t>, </a:t>
            </a:r>
          </a:p>
          <a:p>
            <a:pPr marL="342900" indent="-342900"/>
            <a:r>
              <a:rPr lang="en-US" sz="1600" dirty="0" smtClean="0"/>
              <a:t>	</a:t>
            </a:r>
            <a:r>
              <a:rPr lang="en-US" sz="1600" dirty="0" smtClean="0"/>
              <a:t>                           </a:t>
            </a:r>
            <a:r>
              <a:rPr lang="en-US" sz="1600" dirty="0" err="1" smtClean="0"/>
              <a:t>kendala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solusi</a:t>
            </a:r>
            <a:endParaRPr lang="en-US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gray">
          <a:xfrm>
            <a:off x="752475" y="236538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1.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Peran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Stakeholder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76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gency FB" pitchFamily="34" charset="0"/>
              </a:rPr>
              <a:t>Rekomendasi</a:t>
            </a:r>
            <a:endParaRPr lang="en-US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9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99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12" grpId="0" build="p"/>
      <p:bldP spid="9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57275" y="838200"/>
            <a:ext cx="8162925" cy="866775"/>
          </a:xfrm>
        </p:spPr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Pencapaian</a:t>
            </a:r>
            <a:endParaRPr lang="en-US" sz="7200" i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ltGray">
          <a:xfrm>
            <a:off x="952500" y="1552575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gray">
          <a:xfrm>
            <a:off x="838200" y="1066800"/>
            <a:ext cx="5778500" cy="438150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ltGray">
          <a:xfrm>
            <a:off x="781421" y="5589213"/>
            <a:ext cx="46863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40"/>
          <p:cNvSpPr>
            <a:spLocks noChangeArrowheads="1"/>
          </p:cNvSpPr>
          <p:nvPr/>
        </p:nvSpPr>
        <p:spPr bwMode="auto">
          <a:xfrm>
            <a:off x="460375" y="2005548"/>
            <a:ext cx="7997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lvl="0" indent="-457200" algn="just"/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pemahaman</a:t>
            </a:r>
            <a:r>
              <a:rPr lang="en-US" sz="2000" dirty="0" smtClean="0"/>
              <a:t> </a:t>
            </a:r>
            <a:r>
              <a:rPr lang="en-US" sz="2000" dirty="0" err="1" smtClean="0"/>
              <a:t>konsep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utuh</a:t>
            </a:r>
            <a:r>
              <a:rPr lang="en-US" sz="2000" dirty="0" smtClean="0"/>
              <a:t>. </a:t>
            </a:r>
          </a:p>
        </p:txBody>
      </p:sp>
      <p:sp>
        <p:nvSpPr>
          <p:cNvPr id="3" name="AutoShape 2" descr="Hasil gambar untuk dana B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904875" y="885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gray">
          <a:xfrm>
            <a:off x="904875" y="2790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Arial" pitchFamily="34" charset="0"/>
              </a:rPr>
              <a:t>d.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Arial" pitchFamily="34" charset="0"/>
              </a:rPr>
              <a:t>Evaluasi</a:t>
            </a:r>
            <a:endParaRPr kumimoji="0" lang="en-US" sz="54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ea typeface="+mj-ea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39624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1.  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dilatihkan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smtClean="0"/>
              <a:t>2.   Guru </a:t>
            </a:r>
            <a:r>
              <a:rPr lang="en-US" dirty="0" err="1" smtClean="0"/>
              <a:t>membudayakan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ranah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</a:p>
          <a:p>
            <a:pPr lvl="0" algn="just"/>
            <a:r>
              <a:rPr lang="en-US" dirty="0" smtClean="0"/>
              <a:t>      </a:t>
            </a:r>
            <a:r>
              <a:rPr lang="en-US" dirty="0" err="1" smtClean="0"/>
              <a:t>pembelajaran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gray">
          <a:xfrm>
            <a:off x="752475" y="236538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1.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Peran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Stakeholder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76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gency FB" pitchFamily="34" charset="0"/>
              </a:rPr>
              <a:t>Rekomendasi</a:t>
            </a:r>
            <a:endParaRPr lang="en-US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9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912" grpId="0" build="allAtOnce"/>
      <p:bldP spid="9" grpId="0"/>
      <p:bldP spid="11" grpId="0" build="allAtOnce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81025"/>
            <a:ext cx="8162925" cy="866775"/>
          </a:xfrm>
        </p:spPr>
        <p:txBody>
          <a:bodyPr/>
          <a:lstStyle/>
          <a:p>
            <a:r>
              <a:rPr lang="en-US" sz="3200" dirty="0" smtClean="0">
                <a:latin typeface="Brush Script MT" panose="03060802040406070304" pitchFamily="66" charset="0"/>
              </a:rPr>
              <a:t>2. </a:t>
            </a:r>
            <a:r>
              <a:rPr lang="en-US" sz="3200" dirty="0" err="1" smtClean="0">
                <a:latin typeface="Brush Script MT" panose="03060802040406070304" pitchFamily="66" charset="0"/>
              </a:rPr>
              <a:t>Kebutuhan</a:t>
            </a:r>
            <a:r>
              <a:rPr lang="en-US" sz="3200" dirty="0" smtClean="0">
                <a:latin typeface="Brush Script MT" panose="03060802040406070304" pitchFamily="66" charset="0"/>
              </a:rPr>
              <a:t> </a:t>
            </a:r>
            <a:r>
              <a:rPr lang="en-US" sz="3200" dirty="0" err="1" smtClean="0">
                <a:latin typeface="Brush Script MT" panose="03060802040406070304" pitchFamily="66" charset="0"/>
              </a:rPr>
              <a:t>Pemangku</a:t>
            </a:r>
            <a:r>
              <a:rPr lang="en-US" sz="3200" dirty="0" smtClean="0">
                <a:latin typeface="Brush Script MT" panose="03060802040406070304" pitchFamily="66" charset="0"/>
              </a:rPr>
              <a:t> </a:t>
            </a:r>
            <a:r>
              <a:rPr lang="en-US" sz="3200" dirty="0" err="1" smtClean="0">
                <a:latin typeface="Brush Script MT" panose="03060802040406070304" pitchFamily="66" charset="0"/>
              </a:rPr>
              <a:t>Kepentingan</a:t>
            </a:r>
            <a:r>
              <a:rPr lang="en-US" sz="3200" dirty="0" smtClean="0">
                <a:latin typeface="Brush Script MT" panose="03060802040406070304" pitchFamily="66" charset="0"/>
              </a:rPr>
              <a:t> </a:t>
            </a:r>
            <a:r>
              <a:rPr lang="en-US" sz="3200" dirty="0" err="1" smtClean="0">
                <a:latin typeface="Brush Script MT" panose="03060802040406070304" pitchFamily="66" charset="0"/>
              </a:rPr>
              <a:t>terhadap</a:t>
            </a:r>
            <a:r>
              <a:rPr lang="en-US" sz="3200" dirty="0" smtClean="0">
                <a:latin typeface="Brush Script MT" panose="03060802040406070304" pitchFamily="66" charset="0"/>
              </a:rPr>
              <a:t> </a:t>
            </a:r>
            <a:r>
              <a:rPr lang="en-US" sz="3200" dirty="0" err="1" smtClean="0">
                <a:latin typeface="Brush Script MT" panose="03060802040406070304" pitchFamily="66" charset="0"/>
              </a:rPr>
              <a:t>Standar</a:t>
            </a:r>
            <a:r>
              <a:rPr lang="en-US" sz="3200" dirty="0" smtClean="0">
                <a:latin typeface="Brush Script MT" panose="03060802040406070304" pitchFamily="66" charset="0"/>
              </a:rPr>
              <a:t> </a:t>
            </a:r>
            <a:r>
              <a:rPr lang="en-US" sz="3200" dirty="0" err="1" smtClean="0">
                <a:latin typeface="Brush Script MT" panose="03060802040406070304" pitchFamily="66" charset="0"/>
              </a:rPr>
              <a:t>Nasional</a:t>
            </a:r>
            <a:r>
              <a:rPr lang="en-US" sz="3200" dirty="0" smtClean="0">
                <a:latin typeface="Brush Script MT" panose="03060802040406070304" pitchFamily="66" charset="0"/>
              </a:rPr>
              <a:t> </a:t>
            </a:r>
            <a:r>
              <a:rPr lang="en-US" sz="3200" dirty="0" err="1" smtClean="0">
                <a:latin typeface="Brush Script MT" panose="03060802040406070304" pitchFamily="66" charset="0"/>
              </a:rPr>
              <a:t>Pendidikan</a:t>
            </a:r>
            <a:endParaRPr lang="en-US" sz="6000" i="1" dirty="0">
              <a:solidFill>
                <a:srgbClr val="0033CC"/>
              </a:solidFill>
              <a:latin typeface="Brush Script MT" panose="03060802040406070304" pitchFamily="66" charset="0"/>
            </a:endParaRP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ltGray">
          <a:xfrm>
            <a:off x="952500" y="1552575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gray">
          <a:xfrm>
            <a:off x="838200" y="1066800"/>
            <a:ext cx="5778500" cy="438150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ltGray">
          <a:xfrm>
            <a:off x="781421" y="5589213"/>
            <a:ext cx="46863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40"/>
          <p:cNvSpPr>
            <a:spLocks noChangeArrowheads="1"/>
          </p:cNvSpPr>
          <p:nvPr/>
        </p:nvSpPr>
        <p:spPr bwMode="auto">
          <a:xfrm>
            <a:off x="460375" y="1600200"/>
            <a:ext cx="799782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000" dirty="0" smtClean="0"/>
              <a:t>Guru </a:t>
            </a:r>
            <a:r>
              <a:rPr lang="en-US" sz="2000" dirty="0" err="1" smtClean="0"/>
              <a:t>mengharapkan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penyederhanaan</a:t>
            </a:r>
            <a:r>
              <a:rPr lang="en-US" sz="2000" dirty="0" smtClean="0"/>
              <a:t> </a:t>
            </a:r>
            <a:r>
              <a:rPr lang="en-US" sz="2000" dirty="0" err="1" smtClean="0"/>
              <a:t>rumusan</a:t>
            </a:r>
            <a:r>
              <a:rPr lang="en-US" sz="2000" dirty="0" smtClean="0"/>
              <a:t> SKL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dipahami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smtClean="0"/>
              <a:t>Guru </a:t>
            </a:r>
            <a:r>
              <a:rPr lang="en-US" sz="2000" dirty="0" err="1" smtClean="0"/>
              <a:t>mengharapkan</a:t>
            </a:r>
            <a:r>
              <a:rPr lang="en-US" sz="2000" dirty="0" smtClean="0"/>
              <a:t> </a:t>
            </a:r>
            <a:r>
              <a:rPr lang="en-US" sz="2000" dirty="0" err="1" smtClean="0"/>
              <a:t>pelatihan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fokus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pembahasan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pemahaman</a:t>
            </a:r>
            <a:r>
              <a:rPr lang="en-US" sz="2000" dirty="0" smtClean="0"/>
              <a:t> SKL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Pemangku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mengharapkan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kesinambungan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Dokumen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disampaikan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pemangku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(</a:t>
            </a:r>
            <a:r>
              <a:rPr lang="en-US" sz="2000" dirty="0" err="1" smtClean="0"/>
              <a:t>dinas</a:t>
            </a:r>
            <a:r>
              <a:rPr lang="en-US" sz="2000" dirty="0" smtClean="0"/>
              <a:t>, </a:t>
            </a:r>
            <a:r>
              <a:rPr lang="en-US" sz="2000" dirty="0" err="1" smtClean="0"/>
              <a:t>pengawas</a:t>
            </a:r>
            <a:r>
              <a:rPr lang="en-US" sz="2000" dirty="0" smtClean="0"/>
              <a:t>, guru, </a:t>
            </a:r>
            <a:r>
              <a:rPr lang="en-US" sz="2000" dirty="0" err="1" smtClean="0"/>
              <a:t>komite</a:t>
            </a:r>
            <a:r>
              <a:rPr lang="en-US" sz="2000" dirty="0" smtClean="0"/>
              <a:t>)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merata</a:t>
            </a:r>
            <a:r>
              <a:rPr lang="en-US" sz="20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panduan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dipahami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evaluasi</a:t>
            </a:r>
            <a:r>
              <a:rPr lang="en-US" sz="2000" dirty="0" smtClean="0"/>
              <a:t> </a:t>
            </a:r>
            <a:r>
              <a:rPr lang="en-US" sz="2000" dirty="0" err="1" smtClean="0"/>
              <a:t>ranah</a:t>
            </a:r>
            <a:r>
              <a:rPr lang="en-US" sz="2000" dirty="0" smtClean="0"/>
              <a:t> </a:t>
            </a:r>
            <a:r>
              <a:rPr lang="en-US" sz="2000" dirty="0" err="1" smtClean="0"/>
              <a:t>sikap</a:t>
            </a:r>
            <a:r>
              <a:rPr lang="en-US" sz="2000" dirty="0" smtClean="0"/>
              <a:t>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r>
              <a:rPr lang="en-US" sz="2000" dirty="0" smtClean="0"/>
              <a:t> </a:t>
            </a:r>
            <a:r>
              <a:rPr lang="en-US" sz="2000" dirty="0" err="1" smtClean="0"/>
              <a:t>hendaknya</a:t>
            </a:r>
            <a:r>
              <a:rPr lang="en-US" sz="2000" dirty="0" smtClean="0"/>
              <a:t> </a:t>
            </a:r>
            <a:r>
              <a:rPr lang="en-US" sz="2000" dirty="0" err="1" smtClean="0"/>
              <a:t>melengkapi</a:t>
            </a:r>
            <a:r>
              <a:rPr lang="en-US" sz="2000" dirty="0" smtClean="0"/>
              <a:t> </a:t>
            </a:r>
            <a:r>
              <a:rPr lang="en-US" sz="2000" dirty="0" err="1" smtClean="0"/>
              <a:t>sarana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prasarana</a:t>
            </a:r>
            <a:r>
              <a:rPr lang="en-US" sz="2000" dirty="0" smtClean="0"/>
              <a:t> </a:t>
            </a:r>
            <a:r>
              <a:rPr lang="en-US" sz="2000" dirty="0" err="1" smtClean="0"/>
              <a:t>pembelajaran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memudahkan</a:t>
            </a:r>
            <a:r>
              <a:rPr lang="en-US" sz="2000" dirty="0" smtClean="0"/>
              <a:t> </a:t>
            </a:r>
            <a:r>
              <a:rPr lang="en-US" sz="2000" dirty="0" err="1" smtClean="0"/>
              <a:t>pencapaian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000" dirty="0" err="1" smtClean="0"/>
              <a:t>Kompetensi</a:t>
            </a:r>
            <a:r>
              <a:rPr lang="en-US" sz="2000" dirty="0" smtClean="0"/>
              <a:t> guru </a:t>
            </a:r>
            <a:r>
              <a:rPr lang="en-US" sz="2000" dirty="0" err="1" smtClean="0"/>
              <a:t>ditingkatkan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terus</a:t>
            </a:r>
            <a:r>
              <a:rPr lang="en-US" sz="2000" dirty="0" smtClean="0"/>
              <a:t> </a:t>
            </a:r>
            <a:r>
              <a:rPr lang="en-US" sz="2000" dirty="0" err="1" smtClean="0"/>
              <a:t>menerus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pelatihan</a:t>
            </a:r>
            <a:r>
              <a:rPr lang="en-US" sz="2000" dirty="0" smtClean="0"/>
              <a:t>, seminar, </a:t>
            </a:r>
            <a:r>
              <a:rPr lang="en-US" sz="2000" dirty="0" err="1" smtClean="0"/>
              <a:t>studi</a:t>
            </a:r>
            <a:r>
              <a:rPr lang="en-US" sz="2000" dirty="0" smtClean="0"/>
              <a:t> banding,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 smtClean="0"/>
              <a:t>lanjut</a:t>
            </a:r>
            <a:r>
              <a:rPr lang="en-US" sz="2000" dirty="0" smtClean="0"/>
              <a:t>.</a:t>
            </a:r>
          </a:p>
        </p:txBody>
      </p:sp>
      <p:sp>
        <p:nvSpPr>
          <p:cNvPr id="3" name="AutoShape 2" descr="Hasil gambar untuk dana B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904875" y="885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76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gency FB" pitchFamily="34" charset="0"/>
              </a:rPr>
              <a:t>Rekomendasi</a:t>
            </a:r>
            <a:endParaRPr lang="en-US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9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99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99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912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3" name="AutoShape 11"/>
          <p:cNvSpPr>
            <a:spLocks noChangeArrowheads="1"/>
          </p:cNvSpPr>
          <p:nvPr/>
        </p:nvSpPr>
        <p:spPr bwMode="ltGray">
          <a:xfrm>
            <a:off x="952500" y="1552575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gray">
          <a:xfrm>
            <a:off x="838200" y="1066800"/>
            <a:ext cx="5778500" cy="438150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ltGray">
          <a:xfrm>
            <a:off x="781421" y="5589213"/>
            <a:ext cx="46863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40"/>
          <p:cNvSpPr>
            <a:spLocks noChangeArrowheads="1"/>
          </p:cNvSpPr>
          <p:nvPr/>
        </p:nvSpPr>
        <p:spPr bwMode="auto">
          <a:xfrm>
            <a:off x="460375" y="1600200"/>
            <a:ext cx="7997825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en-US" sz="2000" dirty="0" smtClean="0"/>
              <a:t>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materi</a:t>
            </a:r>
            <a:r>
              <a:rPr lang="en-US" sz="2000" dirty="0" smtClean="0"/>
              <a:t> </a:t>
            </a:r>
            <a:r>
              <a:rPr lang="en-US" sz="2000" dirty="0" err="1" smtClean="0"/>
              <a:t>kajian</a:t>
            </a:r>
            <a:r>
              <a:rPr lang="en-US" sz="2000" dirty="0" smtClean="0"/>
              <a:t> </a:t>
            </a:r>
            <a:r>
              <a:rPr lang="en-US" sz="2000" dirty="0" err="1" smtClean="0"/>
              <a:t>kurikulum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LPTK.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menganggarkan</a:t>
            </a:r>
            <a:r>
              <a:rPr lang="en-US" sz="2000" dirty="0" smtClean="0"/>
              <a:t> </a:t>
            </a:r>
            <a:r>
              <a:rPr lang="en-US" sz="2000" dirty="0" err="1" smtClean="0"/>
              <a:t>dana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sosialisasi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SI. 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en-US" sz="2000" dirty="0" smtClean="0"/>
              <a:t>Guru </a:t>
            </a:r>
            <a:r>
              <a:rPr lang="en-US" sz="2000" dirty="0" err="1" smtClean="0"/>
              <a:t>mengharapkan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penyederhanaan</a:t>
            </a:r>
            <a:r>
              <a:rPr lang="en-US" sz="2000" dirty="0" smtClean="0"/>
              <a:t> </a:t>
            </a:r>
            <a:r>
              <a:rPr lang="en-US" sz="2000" dirty="0" err="1" smtClean="0"/>
              <a:t>rumusan</a:t>
            </a:r>
            <a:r>
              <a:rPr lang="en-US" sz="2000" dirty="0" smtClean="0"/>
              <a:t> SKL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dipahami</a:t>
            </a:r>
            <a:r>
              <a:rPr lang="en-US" sz="2000" dirty="0" smtClean="0"/>
              <a:t>.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en-US" sz="2000" dirty="0" err="1" smtClean="0"/>
              <a:t>Dokumen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disampaikan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pemangku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(</a:t>
            </a:r>
            <a:r>
              <a:rPr lang="en-US" sz="2000" dirty="0" err="1" smtClean="0"/>
              <a:t>dinas</a:t>
            </a:r>
            <a:r>
              <a:rPr lang="en-US" sz="2000" dirty="0" smtClean="0"/>
              <a:t>, </a:t>
            </a:r>
            <a:r>
              <a:rPr lang="en-US" sz="2000" dirty="0" err="1" smtClean="0"/>
              <a:t>pengawas</a:t>
            </a:r>
            <a:r>
              <a:rPr lang="en-US" sz="2000" dirty="0" smtClean="0"/>
              <a:t>, guru, </a:t>
            </a:r>
            <a:r>
              <a:rPr lang="en-US" sz="2000" dirty="0" err="1" smtClean="0"/>
              <a:t>komite</a:t>
            </a:r>
            <a:r>
              <a:rPr lang="en-US" sz="2000" dirty="0" smtClean="0"/>
              <a:t>)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merata</a:t>
            </a:r>
            <a:r>
              <a:rPr lang="en-US" sz="2000" dirty="0" smtClean="0"/>
              <a:t>.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r>
              <a:rPr lang="en-US" sz="2000" dirty="0" smtClean="0"/>
              <a:t> </a:t>
            </a:r>
            <a:r>
              <a:rPr lang="en-US" sz="2000" dirty="0" err="1" smtClean="0"/>
              <a:t>hendaknya</a:t>
            </a:r>
            <a:r>
              <a:rPr lang="en-US" sz="2000" dirty="0" smtClean="0"/>
              <a:t> </a:t>
            </a:r>
            <a:r>
              <a:rPr lang="en-US" sz="2000" dirty="0" err="1" smtClean="0"/>
              <a:t>melengkapi</a:t>
            </a:r>
            <a:r>
              <a:rPr lang="en-US" sz="2000" dirty="0" smtClean="0"/>
              <a:t> </a:t>
            </a:r>
            <a:r>
              <a:rPr lang="en-US" sz="2000" dirty="0" err="1" smtClean="0"/>
              <a:t>sarana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prasarana</a:t>
            </a:r>
            <a:r>
              <a:rPr lang="en-US" sz="2000" dirty="0" smtClean="0"/>
              <a:t> </a:t>
            </a:r>
            <a:r>
              <a:rPr lang="en-US" sz="2000" dirty="0" err="1" smtClean="0"/>
              <a:t>pembelajaran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memudahkan</a:t>
            </a:r>
            <a:r>
              <a:rPr lang="en-US" sz="2000" dirty="0" smtClean="0"/>
              <a:t> </a:t>
            </a:r>
            <a:r>
              <a:rPr lang="en-US" sz="2000" dirty="0" err="1" smtClean="0"/>
              <a:t>pencapaian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SI.</a:t>
            </a:r>
            <a:endParaRPr lang="en-US" sz="2000" dirty="0"/>
          </a:p>
        </p:txBody>
      </p:sp>
      <p:sp>
        <p:nvSpPr>
          <p:cNvPr id="3" name="AutoShape 2" descr="Hasil gambar untuk dana B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904875" y="885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236538"/>
            <a:ext cx="8162925" cy="866775"/>
          </a:xfrm>
        </p:spPr>
        <p:txBody>
          <a:bodyPr/>
          <a:lstStyle/>
          <a:p>
            <a:r>
              <a:rPr lang="en-US" dirty="0" smtClean="0">
                <a:latin typeface="Brush Script MT" panose="03060802040406070304" pitchFamily="66" charset="0"/>
              </a:rPr>
              <a:t>3. </a:t>
            </a:r>
            <a:r>
              <a:rPr lang="en-US" dirty="0" err="1" smtClean="0">
                <a:latin typeface="Brush Script MT" panose="03060802040406070304" pitchFamily="66" charset="0"/>
              </a:rPr>
              <a:t>Standar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Kompetensi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Lulusan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dan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Standar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Isi</a:t>
            </a:r>
            <a:endParaRPr lang="en-US" sz="6600" i="1" dirty="0">
              <a:solidFill>
                <a:srgbClr val="0033CC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9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12" grpId="0" build="p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236538"/>
            <a:ext cx="8162925" cy="866775"/>
          </a:xfrm>
        </p:spPr>
        <p:txBody>
          <a:bodyPr/>
          <a:lstStyle/>
          <a:p>
            <a:r>
              <a:rPr lang="en-US" dirty="0" smtClean="0">
                <a:latin typeface="Brush Script MT" panose="03060802040406070304" pitchFamily="66" charset="0"/>
              </a:rPr>
              <a:t>3. </a:t>
            </a:r>
            <a:r>
              <a:rPr lang="en-US" dirty="0" err="1" smtClean="0">
                <a:latin typeface="Brush Script MT" panose="03060802040406070304" pitchFamily="66" charset="0"/>
              </a:rPr>
              <a:t>Standar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Kompetensi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Lulusan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dan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Standar</a:t>
            </a:r>
            <a:r>
              <a:rPr lang="en-US" dirty="0" smtClean="0">
                <a:latin typeface="Brush Script MT" panose="03060802040406070304" pitchFamily="66" charset="0"/>
              </a:rPr>
              <a:t> </a:t>
            </a:r>
            <a:r>
              <a:rPr lang="en-US" dirty="0" err="1" smtClean="0">
                <a:latin typeface="Brush Script MT" panose="03060802040406070304" pitchFamily="66" charset="0"/>
              </a:rPr>
              <a:t>Isi</a:t>
            </a:r>
            <a:endParaRPr lang="en-US" sz="6600" i="1" dirty="0">
              <a:solidFill>
                <a:srgbClr val="0033CC"/>
              </a:solidFill>
              <a:latin typeface="Brush Script MT" panose="03060802040406070304" pitchFamily="66" charset="0"/>
            </a:endParaRP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ltGray">
          <a:xfrm>
            <a:off x="952500" y="1552575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gray">
          <a:xfrm>
            <a:off x="838200" y="1066800"/>
            <a:ext cx="5778500" cy="438150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ltGray">
          <a:xfrm>
            <a:off x="781421" y="5589213"/>
            <a:ext cx="46863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40"/>
          <p:cNvSpPr>
            <a:spLocks noChangeArrowheads="1"/>
          </p:cNvSpPr>
          <p:nvPr/>
        </p:nvSpPr>
        <p:spPr bwMode="auto">
          <a:xfrm>
            <a:off x="460375" y="1600200"/>
            <a:ext cx="799782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rumusan</a:t>
            </a:r>
            <a:r>
              <a:rPr lang="en-US" sz="2000" dirty="0" smtClean="0"/>
              <a:t> SKL yang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sistematis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operasional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dipahami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guru.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 smtClean="0"/>
              <a:t>Turunan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SKL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Isi</a:t>
            </a:r>
            <a:r>
              <a:rPr lang="en-US" sz="2000" dirty="0" smtClean="0"/>
              <a:t>,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disusun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sistematis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memudahkan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guru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mencapai</a:t>
            </a:r>
            <a:r>
              <a:rPr lang="en-US" sz="2000" dirty="0" smtClean="0"/>
              <a:t> SKL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 smtClean="0"/>
              <a:t>Pendekatan</a:t>
            </a:r>
            <a:r>
              <a:rPr lang="en-US" sz="2000" dirty="0" smtClean="0"/>
              <a:t> </a:t>
            </a:r>
            <a:r>
              <a:rPr lang="en-US" sz="2000" dirty="0" err="1" smtClean="0"/>
              <a:t>Scientifik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dijadikan</a:t>
            </a:r>
            <a:r>
              <a:rPr lang="en-US" sz="2000" dirty="0" smtClean="0"/>
              <a:t> </a:t>
            </a:r>
            <a:r>
              <a:rPr lang="en-US" sz="2000" dirty="0" err="1" smtClean="0"/>
              <a:t>satu-satunya</a:t>
            </a:r>
            <a:r>
              <a:rPr lang="en-US" sz="2000" dirty="0" smtClean="0"/>
              <a:t> </a:t>
            </a:r>
            <a:r>
              <a:rPr lang="en-US" sz="2000" dirty="0" err="1" smtClean="0"/>
              <a:t>pendekatan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pembelajaran</a:t>
            </a:r>
            <a:r>
              <a:rPr lang="en-US" sz="2000" dirty="0" smtClean="0"/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 smtClean="0"/>
              <a:t>Rumusan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menimbulkan</a:t>
            </a:r>
            <a:r>
              <a:rPr lang="en-US" sz="2000" dirty="0" smtClean="0"/>
              <a:t> </a:t>
            </a:r>
            <a:r>
              <a:rPr lang="en-US" sz="2000" dirty="0" err="1" smtClean="0"/>
              <a:t>penafsiran</a:t>
            </a:r>
            <a:r>
              <a:rPr lang="en-US" sz="2000" dirty="0" smtClean="0"/>
              <a:t> </a:t>
            </a:r>
            <a:r>
              <a:rPr lang="en-US" sz="2000" dirty="0" err="1" smtClean="0"/>
              <a:t>ganda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guru.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isi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diterjemahkan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KI, KD, </a:t>
            </a:r>
            <a:r>
              <a:rPr lang="en-US" sz="2000" dirty="0" err="1" smtClean="0"/>
              <a:t>Silabus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Buku</a:t>
            </a:r>
            <a:r>
              <a:rPr lang="en-US" sz="2000" dirty="0" smtClean="0"/>
              <a:t> </a:t>
            </a:r>
            <a:r>
              <a:rPr lang="en-US" sz="2000" dirty="0" err="1" smtClean="0"/>
              <a:t>Pelajaran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disusun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sistematis</a:t>
            </a:r>
            <a:r>
              <a:rPr lang="en-US" sz="2000" dirty="0" smtClean="0"/>
              <a:t>/</a:t>
            </a:r>
            <a:r>
              <a:rPr lang="en-US" sz="2000" dirty="0" err="1" smtClean="0"/>
              <a:t>terstruktur</a:t>
            </a:r>
            <a:r>
              <a:rPr lang="en-US" sz="2000" dirty="0" smtClean="0"/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disosialisasikan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berkesinambungan</a:t>
            </a:r>
            <a:r>
              <a:rPr lang="en-US" sz="2000" dirty="0" smtClean="0"/>
              <a:t>, </a:t>
            </a:r>
            <a:r>
              <a:rPr lang="en-US" sz="2000" dirty="0" err="1" smtClean="0"/>
              <a:t>cepat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merata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guru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pelatihan</a:t>
            </a:r>
            <a:r>
              <a:rPr lang="en-US" sz="2000" dirty="0" smtClean="0"/>
              <a:t>, KKG, MGMP, </a:t>
            </a:r>
            <a:r>
              <a:rPr lang="en-US" sz="2000" dirty="0" err="1" smtClean="0"/>
              <a:t>dan</a:t>
            </a:r>
            <a:r>
              <a:rPr lang="en-US" sz="2000" dirty="0" smtClean="0"/>
              <a:t> MKKS. </a:t>
            </a:r>
            <a:endParaRPr lang="en-US" sz="2000" dirty="0"/>
          </a:p>
        </p:txBody>
      </p:sp>
      <p:sp>
        <p:nvSpPr>
          <p:cNvPr id="3" name="AutoShape 2" descr="Hasil gambar untuk dana B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904875" y="885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9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9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9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99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9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236538"/>
            <a:ext cx="8162925" cy="866775"/>
          </a:xfrm>
        </p:spPr>
        <p:txBody>
          <a:bodyPr/>
          <a:lstStyle/>
          <a:p>
            <a:r>
              <a:rPr lang="en-US" dirty="0" smtClean="0">
                <a:latin typeface="Agency FB" pitchFamily="34" charset="0"/>
              </a:rPr>
              <a:t>B. </a:t>
            </a:r>
            <a:r>
              <a:rPr lang="en-US" dirty="0" err="1" smtClean="0">
                <a:latin typeface="Agency FB" pitchFamily="34" charset="0"/>
              </a:rPr>
              <a:t>Kesimpulan</a:t>
            </a:r>
            <a:endParaRPr lang="en-US" sz="6600" i="1" dirty="0">
              <a:solidFill>
                <a:srgbClr val="0033CC"/>
              </a:solidFill>
              <a:latin typeface="Agency FB" pitchFamily="34" charset="0"/>
            </a:endParaRP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ltGray">
          <a:xfrm>
            <a:off x="952500" y="1552575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gray">
          <a:xfrm>
            <a:off x="838200" y="1066800"/>
            <a:ext cx="5778500" cy="438150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ltGray">
          <a:xfrm>
            <a:off x="781421" y="5589213"/>
            <a:ext cx="46863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40"/>
          <p:cNvSpPr>
            <a:spLocks noChangeArrowheads="1"/>
          </p:cNvSpPr>
          <p:nvPr/>
        </p:nvSpPr>
        <p:spPr bwMode="auto">
          <a:xfrm>
            <a:off x="460375" y="1600200"/>
            <a:ext cx="799782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bahasanya</a:t>
            </a:r>
            <a:r>
              <a:rPr lang="en-US" sz="2000" dirty="0" smtClean="0"/>
              <a:t> </a:t>
            </a:r>
            <a:r>
              <a:rPr lang="en-US" sz="2000" dirty="0" err="1" smtClean="0"/>
              <a:t>sulit</a:t>
            </a:r>
            <a:r>
              <a:rPr lang="en-US" sz="2000" dirty="0" smtClean="0"/>
              <a:t> </a:t>
            </a:r>
            <a:r>
              <a:rPr lang="en-US" sz="2000" dirty="0" err="1" smtClean="0"/>
              <a:t>dipahami</a:t>
            </a:r>
            <a:r>
              <a:rPr lang="en-US" sz="20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disosialisasikan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pemangku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 smtClean="0"/>
              <a:t>Kompetensi</a:t>
            </a:r>
            <a:r>
              <a:rPr lang="en-US" sz="2000" dirty="0" smtClean="0"/>
              <a:t> guru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pemahaman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beragam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AutoShape 2" descr="Hasil gambar untuk dana B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904875" y="885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9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91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236538"/>
            <a:ext cx="8162925" cy="866775"/>
          </a:xfrm>
        </p:spPr>
        <p:txBody>
          <a:bodyPr/>
          <a:lstStyle/>
          <a:p>
            <a:r>
              <a:rPr lang="en-US" dirty="0" smtClean="0">
                <a:latin typeface="Agency FB" pitchFamily="34" charset="0"/>
              </a:rPr>
              <a:t>C. Saran-saran</a:t>
            </a:r>
            <a:endParaRPr lang="en-US" sz="6600" i="1" dirty="0">
              <a:solidFill>
                <a:srgbClr val="0033CC"/>
              </a:solidFill>
              <a:latin typeface="Agency FB" pitchFamily="34" charset="0"/>
            </a:endParaRP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ltGray">
          <a:xfrm>
            <a:off x="952500" y="1552575"/>
            <a:ext cx="59690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gray">
          <a:xfrm>
            <a:off x="838200" y="1066800"/>
            <a:ext cx="5778500" cy="438150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AutoShape 27"/>
          <p:cNvSpPr>
            <a:spLocks noChangeArrowheads="1"/>
          </p:cNvSpPr>
          <p:nvPr/>
        </p:nvSpPr>
        <p:spPr bwMode="ltGray">
          <a:xfrm>
            <a:off x="781421" y="5589213"/>
            <a:ext cx="4686300" cy="374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tint val="0"/>
                  <a:invGamma/>
                  <a:alpha val="0"/>
                </a:schemeClr>
              </a:gs>
              <a:gs pos="100000">
                <a:schemeClr val="folHlink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Rectangle 40"/>
          <p:cNvSpPr>
            <a:spLocks noChangeArrowheads="1"/>
          </p:cNvSpPr>
          <p:nvPr/>
        </p:nvSpPr>
        <p:spPr bwMode="auto">
          <a:xfrm>
            <a:off x="460375" y="1600200"/>
            <a:ext cx="799782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dirumuskan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dipahami</a:t>
            </a:r>
            <a:r>
              <a:rPr lang="en-US" sz="20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 smtClean="0"/>
              <a:t>Sosialisasi</a:t>
            </a:r>
            <a:r>
              <a:rPr lang="en-US" sz="2000" dirty="0" smtClean="0"/>
              <a:t> SKL </a:t>
            </a:r>
            <a:r>
              <a:rPr lang="en-US" sz="2000" dirty="0" err="1" smtClean="0"/>
              <a:t>dan</a:t>
            </a:r>
            <a:r>
              <a:rPr lang="en-US" sz="2000" dirty="0" smtClean="0"/>
              <a:t> SI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pemangku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berkesinambungan</a:t>
            </a:r>
            <a:r>
              <a:rPr lang="en-US" sz="2000" dirty="0" smtClean="0"/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 smtClean="0"/>
              <a:t>Peningkatan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kompetensi</a:t>
            </a:r>
            <a:r>
              <a:rPr lang="en-US" sz="2000" dirty="0" smtClean="0"/>
              <a:t> guru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pelatihan</a:t>
            </a:r>
            <a:r>
              <a:rPr lang="en-US" sz="2000" dirty="0" smtClean="0"/>
              <a:t>, seminar, </a:t>
            </a:r>
            <a:r>
              <a:rPr lang="en-US" sz="2000" dirty="0" err="1" smtClean="0"/>
              <a:t>studi</a:t>
            </a:r>
            <a:r>
              <a:rPr lang="en-US" sz="2000" dirty="0" smtClean="0"/>
              <a:t> banding,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 smtClean="0"/>
              <a:t>lanjut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AutoShape 2" descr="Hasil gambar untuk dana B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904875" y="885825"/>
            <a:ext cx="81629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ush Script MT" panose="03060802040406070304" pitchFamily="66" charset="0"/>
                <a:ea typeface="+mj-ea"/>
                <a:cs typeface="+mj-cs"/>
              </a:rPr>
              <a:t> </a:t>
            </a:r>
            <a:endParaRPr kumimoji="0" lang="en-US" sz="72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Brush Script MT" panose="03060802040406070304" pitchFamily="66" charset="0"/>
              <a:ea typeface="+mj-ea"/>
              <a:cs typeface="+mj-cs"/>
            </a:endParaRPr>
          </a:p>
        </p:txBody>
      </p:sp>
      <p:pic>
        <p:nvPicPr>
          <p:cNvPr id="9" name="Picture 2" descr="http://4.bp.blogspot.com/-glSNpWPvo0M/VBtXFjjE6eI/AAAAAAAAAbM/E4Qbbgbj7nc/s1600/Rekomendasi-kangfik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86200"/>
            <a:ext cx="1695928" cy="2446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8149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9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9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9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912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3">
      <a:dk1>
        <a:srgbClr val="000000"/>
      </a:dk1>
      <a:lt1>
        <a:srgbClr val="FFFFFF"/>
      </a:lt1>
      <a:dk2>
        <a:srgbClr val="286657"/>
      </a:dk2>
      <a:lt2>
        <a:srgbClr val="C0C0C0"/>
      </a:lt2>
      <a:accent1>
        <a:srgbClr val="86B563"/>
      </a:accent1>
      <a:accent2>
        <a:srgbClr val="549CDE"/>
      </a:accent2>
      <a:accent3>
        <a:srgbClr val="FFFFFF"/>
      </a:accent3>
      <a:accent4>
        <a:srgbClr val="000000"/>
      </a:accent4>
      <a:accent5>
        <a:srgbClr val="C3D7B7"/>
      </a:accent5>
      <a:accent6>
        <a:srgbClr val="4B8DC9"/>
      </a:accent6>
      <a:hlink>
        <a:srgbClr val="E77F17"/>
      </a:hlink>
      <a:folHlink>
        <a:srgbClr val="5D77CB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1C6098"/>
        </a:dk2>
        <a:lt2>
          <a:srgbClr val="C0C0C0"/>
        </a:lt2>
        <a:accent1>
          <a:srgbClr val="47A0DD"/>
        </a:accent1>
        <a:accent2>
          <a:srgbClr val="B47BD3"/>
        </a:accent2>
        <a:accent3>
          <a:srgbClr val="FFFFFF"/>
        </a:accent3>
        <a:accent4>
          <a:srgbClr val="000000"/>
        </a:accent4>
        <a:accent5>
          <a:srgbClr val="B1CDEB"/>
        </a:accent5>
        <a:accent6>
          <a:srgbClr val="A36FBF"/>
        </a:accent6>
        <a:hlink>
          <a:srgbClr val="60BCB1"/>
        </a:hlink>
        <a:folHlink>
          <a:srgbClr val="779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8F3160"/>
        </a:dk2>
        <a:lt2>
          <a:srgbClr val="C0C0C0"/>
        </a:lt2>
        <a:accent1>
          <a:srgbClr val="D2709A"/>
        </a:accent1>
        <a:accent2>
          <a:srgbClr val="C0A850"/>
        </a:accent2>
        <a:accent3>
          <a:srgbClr val="FFFFFF"/>
        </a:accent3>
        <a:accent4>
          <a:srgbClr val="000000"/>
        </a:accent4>
        <a:accent5>
          <a:srgbClr val="E5BBCA"/>
        </a:accent5>
        <a:accent6>
          <a:srgbClr val="AE9848"/>
        </a:accent6>
        <a:hlink>
          <a:srgbClr val="BE8CC6"/>
        </a:hlink>
        <a:folHlink>
          <a:srgbClr val="EBA5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286657"/>
        </a:dk2>
        <a:lt2>
          <a:srgbClr val="C0C0C0"/>
        </a:lt2>
        <a:accent1>
          <a:srgbClr val="86B563"/>
        </a:accent1>
        <a:accent2>
          <a:srgbClr val="549CDE"/>
        </a:accent2>
        <a:accent3>
          <a:srgbClr val="FFFFFF"/>
        </a:accent3>
        <a:accent4>
          <a:srgbClr val="000000"/>
        </a:accent4>
        <a:accent5>
          <a:srgbClr val="C3D7B7"/>
        </a:accent5>
        <a:accent6>
          <a:srgbClr val="4B8DC9"/>
        </a:accent6>
        <a:hlink>
          <a:srgbClr val="E77F17"/>
        </a:hlink>
        <a:folHlink>
          <a:srgbClr val="5D77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1_Custom Design 3">
      <a:dk1>
        <a:srgbClr val="000000"/>
      </a:dk1>
      <a:lt1>
        <a:srgbClr val="FFFFFF"/>
      </a:lt1>
      <a:dk2>
        <a:srgbClr val="286657"/>
      </a:dk2>
      <a:lt2>
        <a:srgbClr val="C0C0C0"/>
      </a:lt2>
      <a:accent1>
        <a:srgbClr val="86B563"/>
      </a:accent1>
      <a:accent2>
        <a:srgbClr val="549CDE"/>
      </a:accent2>
      <a:accent3>
        <a:srgbClr val="FFFFFF"/>
      </a:accent3>
      <a:accent4>
        <a:srgbClr val="000000"/>
      </a:accent4>
      <a:accent5>
        <a:srgbClr val="C3D7B7"/>
      </a:accent5>
      <a:accent6>
        <a:srgbClr val="4B8DC9"/>
      </a:accent6>
      <a:hlink>
        <a:srgbClr val="E77F17"/>
      </a:hlink>
      <a:folHlink>
        <a:srgbClr val="5D77CB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1C6098"/>
        </a:dk2>
        <a:lt2>
          <a:srgbClr val="C0C0C0"/>
        </a:lt2>
        <a:accent1>
          <a:srgbClr val="47A0DD"/>
        </a:accent1>
        <a:accent2>
          <a:srgbClr val="B47BD3"/>
        </a:accent2>
        <a:accent3>
          <a:srgbClr val="FFFFFF"/>
        </a:accent3>
        <a:accent4>
          <a:srgbClr val="000000"/>
        </a:accent4>
        <a:accent5>
          <a:srgbClr val="B1CDEB"/>
        </a:accent5>
        <a:accent6>
          <a:srgbClr val="A36FBF"/>
        </a:accent6>
        <a:hlink>
          <a:srgbClr val="60BCB1"/>
        </a:hlink>
        <a:folHlink>
          <a:srgbClr val="779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8F3160"/>
        </a:dk2>
        <a:lt2>
          <a:srgbClr val="C0C0C0"/>
        </a:lt2>
        <a:accent1>
          <a:srgbClr val="D2709A"/>
        </a:accent1>
        <a:accent2>
          <a:srgbClr val="C0A850"/>
        </a:accent2>
        <a:accent3>
          <a:srgbClr val="FFFFFF"/>
        </a:accent3>
        <a:accent4>
          <a:srgbClr val="000000"/>
        </a:accent4>
        <a:accent5>
          <a:srgbClr val="E5BBCA"/>
        </a:accent5>
        <a:accent6>
          <a:srgbClr val="AE9848"/>
        </a:accent6>
        <a:hlink>
          <a:srgbClr val="BE8CC6"/>
        </a:hlink>
        <a:folHlink>
          <a:srgbClr val="EBA5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286657"/>
        </a:dk2>
        <a:lt2>
          <a:srgbClr val="C0C0C0"/>
        </a:lt2>
        <a:accent1>
          <a:srgbClr val="86B563"/>
        </a:accent1>
        <a:accent2>
          <a:srgbClr val="549CDE"/>
        </a:accent2>
        <a:accent3>
          <a:srgbClr val="FFFFFF"/>
        </a:accent3>
        <a:accent4>
          <a:srgbClr val="000000"/>
        </a:accent4>
        <a:accent5>
          <a:srgbClr val="C3D7B7"/>
        </a:accent5>
        <a:accent6>
          <a:srgbClr val="4B8DC9"/>
        </a:accent6>
        <a:hlink>
          <a:srgbClr val="E77F17"/>
        </a:hlink>
        <a:folHlink>
          <a:srgbClr val="5D77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2_Custom Design 3">
      <a:dk1>
        <a:srgbClr val="000000"/>
      </a:dk1>
      <a:lt1>
        <a:srgbClr val="FFFFFF"/>
      </a:lt1>
      <a:dk2>
        <a:srgbClr val="286657"/>
      </a:dk2>
      <a:lt2>
        <a:srgbClr val="C0C0C0"/>
      </a:lt2>
      <a:accent1>
        <a:srgbClr val="86B563"/>
      </a:accent1>
      <a:accent2>
        <a:srgbClr val="549CDE"/>
      </a:accent2>
      <a:accent3>
        <a:srgbClr val="FFFFFF"/>
      </a:accent3>
      <a:accent4>
        <a:srgbClr val="000000"/>
      </a:accent4>
      <a:accent5>
        <a:srgbClr val="C3D7B7"/>
      </a:accent5>
      <a:accent6>
        <a:srgbClr val="4B8DC9"/>
      </a:accent6>
      <a:hlink>
        <a:srgbClr val="E77F17"/>
      </a:hlink>
      <a:folHlink>
        <a:srgbClr val="5D77CB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1C6098"/>
        </a:dk2>
        <a:lt2>
          <a:srgbClr val="C0C0C0"/>
        </a:lt2>
        <a:accent1>
          <a:srgbClr val="47A0DD"/>
        </a:accent1>
        <a:accent2>
          <a:srgbClr val="B47BD3"/>
        </a:accent2>
        <a:accent3>
          <a:srgbClr val="FFFFFF"/>
        </a:accent3>
        <a:accent4>
          <a:srgbClr val="000000"/>
        </a:accent4>
        <a:accent5>
          <a:srgbClr val="B1CDEB"/>
        </a:accent5>
        <a:accent6>
          <a:srgbClr val="A36FBF"/>
        </a:accent6>
        <a:hlink>
          <a:srgbClr val="60BCB1"/>
        </a:hlink>
        <a:folHlink>
          <a:srgbClr val="779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8F3160"/>
        </a:dk2>
        <a:lt2>
          <a:srgbClr val="C0C0C0"/>
        </a:lt2>
        <a:accent1>
          <a:srgbClr val="D2709A"/>
        </a:accent1>
        <a:accent2>
          <a:srgbClr val="C0A850"/>
        </a:accent2>
        <a:accent3>
          <a:srgbClr val="FFFFFF"/>
        </a:accent3>
        <a:accent4>
          <a:srgbClr val="000000"/>
        </a:accent4>
        <a:accent5>
          <a:srgbClr val="E5BBCA"/>
        </a:accent5>
        <a:accent6>
          <a:srgbClr val="AE9848"/>
        </a:accent6>
        <a:hlink>
          <a:srgbClr val="BE8CC6"/>
        </a:hlink>
        <a:folHlink>
          <a:srgbClr val="EBA5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286657"/>
        </a:dk2>
        <a:lt2>
          <a:srgbClr val="C0C0C0"/>
        </a:lt2>
        <a:accent1>
          <a:srgbClr val="86B563"/>
        </a:accent1>
        <a:accent2>
          <a:srgbClr val="549CDE"/>
        </a:accent2>
        <a:accent3>
          <a:srgbClr val="FFFFFF"/>
        </a:accent3>
        <a:accent4>
          <a:srgbClr val="000000"/>
        </a:accent4>
        <a:accent5>
          <a:srgbClr val="C3D7B7"/>
        </a:accent5>
        <a:accent6>
          <a:srgbClr val="4B8DC9"/>
        </a:accent6>
        <a:hlink>
          <a:srgbClr val="E77F17"/>
        </a:hlink>
        <a:folHlink>
          <a:srgbClr val="5D77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Custom Design">
  <a:themeElements>
    <a:clrScheme name="3_Custom Design 3">
      <a:dk1>
        <a:srgbClr val="000000"/>
      </a:dk1>
      <a:lt1>
        <a:srgbClr val="FFFFFF"/>
      </a:lt1>
      <a:dk2>
        <a:srgbClr val="286657"/>
      </a:dk2>
      <a:lt2>
        <a:srgbClr val="C0C0C0"/>
      </a:lt2>
      <a:accent1>
        <a:srgbClr val="86B563"/>
      </a:accent1>
      <a:accent2>
        <a:srgbClr val="549CDE"/>
      </a:accent2>
      <a:accent3>
        <a:srgbClr val="FFFFFF"/>
      </a:accent3>
      <a:accent4>
        <a:srgbClr val="000000"/>
      </a:accent4>
      <a:accent5>
        <a:srgbClr val="C3D7B7"/>
      </a:accent5>
      <a:accent6>
        <a:srgbClr val="4B8DC9"/>
      </a:accent6>
      <a:hlink>
        <a:srgbClr val="E77F17"/>
      </a:hlink>
      <a:folHlink>
        <a:srgbClr val="5D77CB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1C6098"/>
        </a:dk2>
        <a:lt2>
          <a:srgbClr val="C0C0C0"/>
        </a:lt2>
        <a:accent1>
          <a:srgbClr val="47A0DD"/>
        </a:accent1>
        <a:accent2>
          <a:srgbClr val="B47BD3"/>
        </a:accent2>
        <a:accent3>
          <a:srgbClr val="FFFFFF"/>
        </a:accent3>
        <a:accent4>
          <a:srgbClr val="000000"/>
        </a:accent4>
        <a:accent5>
          <a:srgbClr val="B1CDEB"/>
        </a:accent5>
        <a:accent6>
          <a:srgbClr val="A36FBF"/>
        </a:accent6>
        <a:hlink>
          <a:srgbClr val="60BCB1"/>
        </a:hlink>
        <a:folHlink>
          <a:srgbClr val="779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8F3160"/>
        </a:dk2>
        <a:lt2>
          <a:srgbClr val="C0C0C0"/>
        </a:lt2>
        <a:accent1>
          <a:srgbClr val="D2709A"/>
        </a:accent1>
        <a:accent2>
          <a:srgbClr val="C0A850"/>
        </a:accent2>
        <a:accent3>
          <a:srgbClr val="FFFFFF"/>
        </a:accent3>
        <a:accent4>
          <a:srgbClr val="000000"/>
        </a:accent4>
        <a:accent5>
          <a:srgbClr val="E5BBCA"/>
        </a:accent5>
        <a:accent6>
          <a:srgbClr val="AE9848"/>
        </a:accent6>
        <a:hlink>
          <a:srgbClr val="BE8CC6"/>
        </a:hlink>
        <a:folHlink>
          <a:srgbClr val="EBA5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286657"/>
        </a:dk2>
        <a:lt2>
          <a:srgbClr val="C0C0C0"/>
        </a:lt2>
        <a:accent1>
          <a:srgbClr val="86B563"/>
        </a:accent1>
        <a:accent2>
          <a:srgbClr val="549CDE"/>
        </a:accent2>
        <a:accent3>
          <a:srgbClr val="FFFFFF"/>
        </a:accent3>
        <a:accent4>
          <a:srgbClr val="000000"/>
        </a:accent4>
        <a:accent5>
          <a:srgbClr val="C3D7B7"/>
        </a:accent5>
        <a:accent6>
          <a:srgbClr val="4B8DC9"/>
        </a:accent6>
        <a:hlink>
          <a:srgbClr val="E77F17"/>
        </a:hlink>
        <a:folHlink>
          <a:srgbClr val="5D77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S021TGp_Proposal</Template>
  <TotalTime>1673</TotalTime>
  <Words>675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Custom Design</vt:lpstr>
      <vt:lpstr>1_Custom Design</vt:lpstr>
      <vt:lpstr>2_Custom Design</vt:lpstr>
      <vt:lpstr>3_Custom Design</vt:lpstr>
      <vt:lpstr>LAPORAN REKOMENDASI FOCUS GROUP DISCUSSION “PEMANTAUAN IMPLEMENTASI STANDAR KOMPETENSI LULUSAN DAN STANDAR ISI”</vt:lpstr>
      <vt:lpstr>1. Peran Stakeholder</vt:lpstr>
      <vt:lpstr>Slide 3</vt:lpstr>
      <vt:lpstr>c. Pencapaian</vt:lpstr>
      <vt:lpstr>2. Kebutuhan Pemangku Kepentingan terhadap Standar Nasional Pendidikan</vt:lpstr>
      <vt:lpstr>3. Standar Kompetensi Lulusan dan Standar Isi</vt:lpstr>
      <vt:lpstr>3. Standar Kompetensi Lulusan dan Standar Isi</vt:lpstr>
      <vt:lpstr>B. Kesimpulan</vt:lpstr>
      <vt:lpstr>C. Saran-saran</vt:lpstr>
      <vt:lpstr>D. Tindak lanjut</vt:lpstr>
      <vt:lpstr>Sekian dan 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MODEL PEMBELAJARAN  PENEMUAN KELOMPOK</dc:title>
  <dc:creator>tauvan</dc:creator>
  <cp:lastModifiedBy>acer</cp:lastModifiedBy>
  <cp:revision>147</cp:revision>
  <cp:lastPrinted>2014-11-25T15:03:40Z</cp:lastPrinted>
  <dcterms:created xsi:type="dcterms:W3CDTF">2014-09-21T03:01:08Z</dcterms:created>
  <dcterms:modified xsi:type="dcterms:W3CDTF">2015-12-05T23:27:13Z</dcterms:modified>
</cp:coreProperties>
</file>